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530" r:id="rId5"/>
    <p:sldId id="531" r:id="rId6"/>
    <p:sldId id="533" r:id="rId7"/>
    <p:sldId id="547" r:id="rId8"/>
    <p:sldId id="548" r:id="rId9"/>
    <p:sldId id="534" r:id="rId10"/>
    <p:sldId id="549" r:id="rId11"/>
    <p:sldId id="550" r:id="rId12"/>
    <p:sldId id="551" r:id="rId13"/>
    <p:sldId id="552" r:id="rId14"/>
    <p:sldId id="553" r:id="rId15"/>
    <p:sldId id="554" r:id="rId16"/>
    <p:sldId id="556" r:id="rId17"/>
    <p:sldId id="53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AB2CEA-820D-4111-954F-A63A4DFD4E66}" v="22" dt="2025-04-20T14:28:03.8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22"/>
  </p:normalViewPr>
  <p:slideViewPr>
    <p:cSldViewPr snapToGrid="0">
      <p:cViewPr varScale="1">
        <p:scale>
          <a:sx n="78" d="100"/>
          <a:sy n="78" d="100"/>
        </p:scale>
        <p:origin x="8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riyaraveendran123@gmail.com" userId="dcd12eb41bb3191b" providerId="LiveId" clId="{B5AB2CEA-820D-4111-954F-A63A4DFD4E66}"/>
    <pc:docChg chg="custSel addSld delSld modSld">
      <pc:chgData name="anuriyaraveendran123@gmail.com" userId="dcd12eb41bb3191b" providerId="LiveId" clId="{B5AB2CEA-820D-4111-954F-A63A4DFD4E66}" dt="2025-04-20T15:28:26.348" v="340" actId="1076"/>
      <pc:docMkLst>
        <pc:docMk/>
      </pc:docMkLst>
      <pc:sldChg chg="modSp mod">
        <pc:chgData name="anuriyaraveendran123@gmail.com" userId="dcd12eb41bb3191b" providerId="LiveId" clId="{B5AB2CEA-820D-4111-954F-A63A4DFD4E66}" dt="2025-04-20T14:14:05.929" v="315" actId="20577"/>
        <pc:sldMkLst>
          <pc:docMk/>
          <pc:sldMk cId="3548027083" sldId="531"/>
        </pc:sldMkLst>
        <pc:spChg chg="mod">
          <ac:chgData name="anuriyaraveendran123@gmail.com" userId="dcd12eb41bb3191b" providerId="LiveId" clId="{B5AB2CEA-820D-4111-954F-A63A4DFD4E66}" dt="2025-04-20T14:13:50.980" v="314" actId="20577"/>
          <ac:spMkLst>
            <pc:docMk/>
            <pc:sldMk cId="3548027083" sldId="531"/>
            <ac:spMk id="3" creationId="{199158D4-7B61-0A48-E33F-792278D05724}"/>
          </ac:spMkLst>
        </pc:spChg>
        <pc:spChg chg="mod">
          <ac:chgData name="anuriyaraveendran123@gmail.com" userId="dcd12eb41bb3191b" providerId="LiveId" clId="{B5AB2CEA-820D-4111-954F-A63A4DFD4E66}" dt="2025-04-20T14:14:05.929" v="315" actId="20577"/>
          <ac:spMkLst>
            <pc:docMk/>
            <pc:sldMk cId="3548027083" sldId="531"/>
            <ac:spMk id="4" creationId="{DDD0AE42-75AF-229C-2692-C10ADA4FFA83}"/>
          </ac:spMkLst>
        </pc:spChg>
        <pc:spChg chg="mod">
          <ac:chgData name="anuriyaraveendran123@gmail.com" userId="dcd12eb41bb3191b" providerId="LiveId" clId="{B5AB2CEA-820D-4111-954F-A63A4DFD4E66}" dt="2025-04-20T14:11:16.241" v="206" actId="20577"/>
          <ac:spMkLst>
            <pc:docMk/>
            <pc:sldMk cId="3548027083" sldId="531"/>
            <ac:spMk id="5" creationId="{9157728F-9EA1-A705-8E4D-B7823E4F4C26}"/>
          </ac:spMkLst>
        </pc:spChg>
      </pc:sldChg>
      <pc:sldChg chg="modSp mod">
        <pc:chgData name="anuriyaraveendran123@gmail.com" userId="dcd12eb41bb3191b" providerId="LiveId" clId="{B5AB2CEA-820D-4111-954F-A63A4DFD4E66}" dt="2025-04-20T14:28:19.915" v="327" actId="1076"/>
        <pc:sldMkLst>
          <pc:docMk/>
          <pc:sldMk cId="548476299" sldId="534"/>
        </pc:sldMkLst>
        <pc:spChg chg="mod">
          <ac:chgData name="anuriyaraveendran123@gmail.com" userId="dcd12eb41bb3191b" providerId="LiveId" clId="{B5AB2CEA-820D-4111-954F-A63A4DFD4E66}" dt="2025-04-20T14:28:03.844" v="324" actId="1076"/>
          <ac:spMkLst>
            <pc:docMk/>
            <pc:sldMk cId="548476299" sldId="534"/>
            <ac:spMk id="4" creationId="{807C2C81-53A5-45A7-43C5-89341E89A0DF}"/>
          </ac:spMkLst>
        </pc:spChg>
        <pc:spChg chg="mod">
          <ac:chgData name="anuriyaraveendran123@gmail.com" userId="dcd12eb41bb3191b" providerId="LiveId" clId="{B5AB2CEA-820D-4111-954F-A63A4DFD4E66}" dt="2025-04-20T14:28:09.606" v="325" actId="1076"/>
          <ac:spMkLst>
            <pc:docMk/>
            <pc:sldMk cId="548476299" sldId="534"/>
            <ac:spMk id="5" creationId="{316433ED-D6A2-D838-A838-8398BBD82882}"/>
          </ac:spMkLst>
        </pc:spChg>
        <pc:spChg chg="mod">
          <ac:chgData name="anuriyaraveendran123@gmail.com" userId="dcd12eb41bb3191b" providerId="LiveId" clId="{B5AB2CEA-820D-4111-954F-A63A4DFD4E66}" dt="2025-04-20T14:28:19.915" v="327" actId="1076"/>
          <ac:spMkLst>
            <pc:docMk/>
            <pc:sldMk cId="548476299" sldId="534"/>
            <ac:spMk id="6" creationId="{384F1C1C-5E64-54BD-0497-B89862B8A089}"/>
          </ac:spMkLst>
        </pc:spChg>
      </pc:sldChg>
      <pc:sldChg chg="del">
        <pc:chgData name="anuriyaraveendran123@gmail.com" userId="dcd12eb41bb3191b" providerId="LiveId" clId="{B5AB2CEA-820D-4111-954F-A63A4DFD4E66}" dt="2025-04-20T14:09:45.321" v="197" actId="47"/>
        <pc:sldMkLst>
          <pc:docMk/>
          <pc:sldMk cId="1372651910" sldId="535"/>
        </pc:sldMkLst>
      </pc:sldChg>
      <pc:sldChg chg="del">
        <pc:chgData name="anuriyaraveendran123@gmail.com" userId="dcd12eb41bb3191b" providerId="LiveId" clId="{B5AB2CEA-820D-4111-954F-A63A4DFD4E66}" dt="2025-04-20T14:11:01.055" v="205" actId="47"/>
        <pc:sldMkLst>
          <pc:docMk/>
          <pc:sldMk cId="1208724409" sldId="536"/>
        </pc:sldMkLst>
      </pc:sldChg>
      <pc:sldChg chg="modSp mod">
        <pc:chgData name="anuriyaraveendran123@gmail.com" userId="dcd12eb41bb3191b" providerId="LiveId" clId="{B5AB2CEA-820D-4111-954F-A63A4DFD4E66}" dt="2025-04-20T14:09:28.048" v="195" actId="20577"/>
        <pc:sldMkLst>
          <pc:docMk/>
          <pc:sldMk cId="1213210011" sldId="537"/>
        </pc:sldMkLst>
        <pc:spChg chg="mod">
          <ac:chgData name="anuriyaraveendran123@gmail.com" userId="dcd12eb41bb3191b" providerId="LiveId" clId="{B5AB2CEA-820D-4111-954F-A63A4DFD4E66}" dt="2025-04-20T14:08:14.663" v="175" actId="20577"/>
          <ac:spMkLst>
            <pc:docMk/>
            <pc:sldMk cId="1213210011" sldId="537"/>
            <ac:spMk id="2" creationId="{D04F090D-C862-CF85-1001-A82E54365597}"/>
          </ac:spMkLst>
        </pc:spChg>
        <pc:spChg chg="mod">
          <ac:chgData name="anuriyaraveendran123@gmail.com" userId="dcd12eb41bb3191b" providerId="LiveId" clId="{B5AB2CEA-820D-4111-954F-A63A4DFD4E66}" dt="2025-04-20T14:09:28.048" v="195" actId="20577"/>
          <ac:spMkLst>
            <pc:docMk/>
            <pc:sldMk cId="1213210011" sldId="537"/>
            <ac:spMk id="3" creationId="{4CE82C04-6445-9E02-B0E8-8D809278C37D}"/>
          </ac:spMkLst>
        </pc:spChg>
      </pc:sldChg>
      <pc:sldChg chg="del">
        <pc:chgData name="anuriyaraveendran123@gmail.com" userId="dcd12eb41bb3191b" providerId="LiveId" clId="{B5AB2CEA-820D-4111-954F-A63A4DFD4E66}" dt="2025-04-20T14:09:59.909" v="199" actId="47"/>
        <pc:sldMkLst>
          <pc:docMk/>
          <pc:sldMk cId="765210901" sldId="538"/>
        </pc:sldMkLst>
      </pc:sldChg>
      <pc:sldChg chg="del">
        <pc:chgData name="anuriyaraveendran123@gmail.com" userId="dcd12eb41bb3191b" providerId="LiveId" clId="{B5AB2CEA-820D-4111-954F-A63A4DFD4E66}" dt="2025-04-20T14:10:05.105" v="200" actId="47"/>
        <pc:sldMkLst>
          <pc:docMk/>
          <pc:sldMk cId="1877080978" sldId="539"/>
        </pc:sldMkLst>
      </pc:sldChg>
      <pc:sldChg chg="del">
        <pc:chgData name="anuriyaraveendran123@gmail.com" userId="dcd12eb41bb3191b" providerId="LiveId" clId="{B5AB2CEA-820D-4111-954F-A63A4DFD4E66}" dt="2025-04-20T14:10:08.973" v="201" actId="47"/>
        <pc:sldMkLst>
          <pc:docMk/>
          <pc:sldMk cId="1579562137" sldId="540"/>
        </pc:sldMkLst>
      </pc:sldChg>
      <pc:sldChg chg="del">
        <pc:chgData name="anuriyaraveendran123@gmail.com" userId="dcd12eb41bb3191b" providerId="LiveId" clId="{B5AB2CEA-820D-4111-954F-A63A4DFD4E66}" dt="2025-04-20T14:10:11.717" v="202" actId="47"/>
        <pc:sldMkLst>
          <pc:docMk/>
          <pc:sldMk cId="840605972" sldId="541"/>
        </pc:sldMkLst>
      </pc:sldChg>
      <pc:sldChg chg="del">
        <pc:chgData name="anuriyaraveendran123@gmail.com" userId="dcd12eb41bb3191b" providerId="LiveId" clId="{B5AB2CEA-820D-4111-954F-A63A4DFD4E66}" dt="2025-04-20T14:10:14.973" v="203" actId="47"/>
        <pc:sldMkLst>
          <pc:docMk/>
          <pc:sldMk cId="1958759625" sldId="543"/>
        </pc:sldMkLst>
      </pc:sldChg>
      <pc:sldChg chg="del">
        <pc:chgData name="anuriyaraveendran123@gmail.com" userId="dcd12eb41bb3191b" providerId="LiveId" clId="{B5AB2CEA-820D-4111-954F-A63A4DFD4E66}" dt="2025-04-20T14:10:20.200" v="204" actId="47"/>
        <pc:sldMkLst>
          <pc:docMk/>
          <pc:sldMk cId="1877701230" sldId="544"/>
        </pc:sldMkLst>
      </pc:sldChg>
      <pc:sldChg chg="del">
        <pc:chgData name="anuriyaraveendran123@gmail.com" userId="dcd12eb41bb3191b" providerId="LiveId" clId="{B5AB2CEA-820D-4111-954F-A63A4DFD4E66}" dt="2025-04-20T14:09:56.100" v="198" actId="47"/>
        <pc:sldMkLst>
          <pc:docMk/>
          <pc:sldMk cId="3510130985" sldId="545"/>
        </pc:sldMkLst>
      </pc:sldChg>
      <pc:sldChg chg="del">
        <pc:chgData name="anuriyaraveendran123@gmail.com" userId="dcd12eb41bb3191b" providerId="LiveId" clId="{B5AB2CEA-820D-4111-954F-A63A4DFD4E66}" dt="2025-04-20T14:09:37.027" v="196" actId="47"/>
        <pc:sldMkLst>
          <pc:docMk/>
          <pc:sldMk cId="1430138192" sldId="546"/>
        </pc:sldMkLst>
      </pc:sldChg>
      <pc:sldChg chg="modSp mod">
        <pc:chgData name="anuriyaraveendran123@gmail.com" userId="dcd12eb41bb3191b" providerId="LiveId" clId="{B5AB2CEA-820D-4111-954F-A63A4DFD4E66}" dt="2025-04-20T14:24:43.440" v="316" actId="20577"/>
        <pc:sldMkLst>
          <pc:docMk/>
          <pc:sldMk cId="769773309" sldId="549"/>
        </pc:sldMkLst>
        <pc:spChg chg="mod">
          <ac:chgData name="anuriyaraveendran123@gmail.com" userId="dcd12eb41bb3191b" providerId="LiveId" clId="{B5AB2CEA-820D-4111-954F-A63A4DFD4E66}" dt="2025-04-20T14:24:43.440" v="316" actId="20577"/>
          <ac:spMkLst>
            <pc:docMk/>
            <pc:sldMk cId="769773309" sldId="549"/>
            <ac:spMk id="3" creationId="{1F3A2EA9-9A43-FE20-B7DA-74F6C98D9E4F}"/>
          </ac:spMkLst>
        </pc:spChg>
      </pc:sldChg>
      <pc:sldChg chg="delSp modSp mod">
        <pc:chgData name="anuriyaraveendran123@gmail.com" userId="dcd12eb41bb3191b" providerId="LiveId" clId="{B5AB2CEA-820D-4111-954F-A63A4DFD4E66}" dt="2025-04-20T14:28:56.323" v="332" actId="1036"/>
        <pc:sldMkLst>
          <pc:docMk/>
          <pc:sldMk cId="1611633655" sldId="550"/>
        </pc:sldMkLst>
        <pc:spChg chg="mod">
          <ac:chgData name="anuriyaraveendran123@gmail.com" userId="dcd12eb41bb3191b" providerId="LiveId" clId="{B5AB2CEA-820D-4111-954F-A63A4DFD4E66}" dt="2025-04-20T14:24:56.626" v="318" actId="20577"/>
          <ac:spMkLst>
            <pc:docMk/>
            <pc:sldMk cId="1611633655" sldId="550"/>
            <ac:spMk id="2" creationId="{00B076E4-8EC0-108A-2347-9156C77BE093}"/>
          </ac:spMkLst>
        </pc:spChg>
        <pc:spChg chg="del">
          <ac:chgData name="anuriyaraveendran123@gmail.com" userId="dcd12eb41bb3191b" providerId="LiveId" clId="{B5AB2CEA-820D-4111-954F-A63A4DFD4E66}" dt="2025-04-20T14:24:50.127" v="317" actId="478"/>
          <ac:spMkLst>
            <pc:docMk/>
            <pc:sldMk cId="1611633655" sldId="550"/>
            <ac:spMk id="3" creationId="{683F09E2-DB77-BB6C-AF62-330AF9DB2B32}"/>
          </ac:spMkLst>
        </pc:spChg>
        <pc:spChg chg="mod">
          <ac:chgData name="anuriyaraveendran123@gmail.com" userId="dcd12eb41bb3191b" providerId="LiveId" clId="{B5AB2CEA-820D-4111-954F-A63A4DFD4E66}" dt="2025-04-20T14:28:47.865" v="329" actId="1076"/>
          <ac:spMkLst>
            <pc:docMk/>
            <pc:sldMk cId="1611633655" sldId="550"/>
            <ac:spMk id="4" creationId="{6AAC7BBE-1C96-1A4C-790A-0F31EF9575EE}"/>
          </ac:spMkLst>
        </pc:spChg>
        <pc:spChg chg="mod">
          <ac:chgData name="anuriyaraveendran123@gmail.com" userId="dcd12eb41bb3191b" providerId="LiveId" clId="{B5AB2CEA-820D-4111-954F-A63A4DFD4E66}" dt="2025-04-20T14:28:56.323" v="332" actId="1036"/>
          <ac:spMkLst>
            <pc:docMk/>
            <pc:sldMk cId="1611633655" sldId="550"/>
            <ac:spMk id="8" creationId="{80C5290E-E9D6-BAE9-9061-34ABEF74B9BB}"/>
          </ac:spMkLst>
        </pc:spChg>
        <pc:picChg chg="mod">
          <ac:chgData name="anuriyaraveendran123@gmail.com" userId="dcd12eb41bb3191b" providerId="LiveId" clId="{B5AB2CEA-820D-4111-954F-A63A4DFD4E66}" dt="2025-04-20T14:28:43.802" v="328" actId="1076"/>
          <ac:picMkLst>
            <pc:docMk/>
            <pc:sldMk cId="1611633655" sldId="550"/>
            <ac:picMk id="7" creationId="{AD9FCDF6-09FA-0507-3C01-82EF1C79AD16}"/>
          </ac:picMkLst>
        </pc:picChg>
        <pc:picChg chg="mod">
          <ac:chgData name="anuriyaraveendran123@gmail.com" userId="dcd12eb41bb3191b" providerId="LiveId" clId="{B5AB2CEA-820D-4111-954F-A63A4DFD4E66}" dt="2025-04-20T14:28:51.341" v="330" actId="1076"/>
          <ac:picMkLst>
            <pc:docMk/>
            <pc:sldMk cId="1611633655" sldId="550"/>
            <ac:picMk id="11" creationId="{3ACE9A1F-3017-6FEA-6EE4-88EAB8906371}"/>
          </ac:picMkLst>
        </pc:picChg>
      </pc:sldChg>
      <pc:sldChg chg="modSp mod">
        <pc:chgData name="anuriyaraveendran123@gmail.com" userId="dcd12eb41bb3191b" providerId="LiveId" clId="{B5AB2CEA-820D-4111-954F-A63A4DFD4E66}" dt="2025-04-20T14:29:14.985" v="336" actId="1076"/>
        <pc:sldMkLst>
          <pc:docMk/>
          <pc:sldMk cId="3943316788" sldId="551"/>
        </pc:sldMkLst>
        <pc:spChg chg="mod">
          <ac:chgData name="anuriyaraveendran123@gmail.com" userId="dcd12eb41bb3191b" providerId="LiveId" clId="{B5AB2CEA-820D-4111-954F-A63A4DFD4E66}" dt="2025-04-20T14:25:01.265" v="319" actId="20577"/>
          <ac:spMkLst>
            <pc:docMk/>
            <pc:sldMk cId="3943316788" sldId="551"/>
            <ac:spMk id="3" creationId="{0AAEBFEE-0294-8313-FE46-5CF08F236FAE}"/>
          </ac:spMkLst>
        </pc:spChg>
        <pc:spChg chg="mod">
          <ac:chgData name="anuriyaraveendran123@gmail.com" userId="dcd12eb41bb3191b" providerId="LiveId" clId="{B5AB2CEA-820D-4111-954F-A63A4DFD4E66}" dt="2025-04-20T14:29:14.985" v="336" actId="1076"/>
          <ac:spMkLst>
            <pc:docMk/>
            <pc:sldMk cId="3943316788" sldId="551"/>
            <ac:spMk id="4" creationId="{34A00072-E9F9-373C-2449-035432F981A2}"/>
          </ac:spMkLst>
        </pc:spChg>
        <pc:spChg chg="mod">
          <ac:chgData name="anuriyaraveendran123@gmail.com" userId="dcd12eb41bb3191b" providerId="LiveId" clId="{B5AB2CEA-820D-4111-954F-A63A4DFD4E66}" dt="2025-04-20T14:29:09.709" v="334" actId="1076"/>
          <ac:spMkLst>
            <pc:docMk/>
            <pc:sldMk cId="3943316788" sldId="551"/>
            <ac:spMk id="6" creationId="{47C2CFF0-4500-836E-AF62-4F13879AA1CE}"/>
          </ac:spMkLst>
        </pc:spChg>
        <pc:picChg chg="mod">
          <ac:chgData name="anuriyaraveendran123@gmail.com" userId="dcd12eb41bb3191b" providerId="LiveId" clId="{B5AB2CEA-820D-4111-954F-A63A4DFD4E66}" dt="2025-04-20T14:29:11.629" v="335" actId="1076"/>
          <ac:picMkLst>
            <pc:docMk/>
            <pc:sldMk cId="3943316788" sldId="551"/>
            <ac:picMk id="13" creationId="{D4148E82-2D1B-FA13-7C55-D079BDBFC30D}"/>
          </ac:picMkLst>
        </pc:picChg>
        <pc:picChg chg="mod">
          <ac:chgData name="anuriyaraveendran123@gmail.com" userId="dcd12eb41bb3191b" providerId="LiveId" clId="{B5AB2CEA-820D-4111-954F-A63A4DFD4E66}" dt="2025-04-20T14:29:02.727" v="333" actId="1076"/>
          <ac:picMkLst>
            <pc:docMk/>
            <pc:sldMk cId="3943316788" sldId="551"/>
            <ac:picMk id="15" creationId="{F9DCEBBA-7151-A698-48D6-28CAEAC8B466}"/>
          </ac:picMkLst>
        </pc:picChg>
      </pc:sldChg>
      <pc:sldChg chg="modSp mod">
        <pc:chgData name="anuriyaraveendran123@gmail.com" userId="dcd12eb41bb3191b" providerId="LiveId" clId="{B5AB2CEA-820D-4111-954F-A63A4DFD4E66}" dt="2025-04-20T14:25:29.825" v="321" actId="20577"/>
        <pc:sldMkLst>
          <pc:docMk/>
          <pc:sldMk cId="3006182078" sldId="552"/>
        </pc:sldMkLst>
        <pc:spChg chg="mod">
          <ac:chgData name="anuriyaraveendran123@gmail.com" userId="dcd12eb41bb3191b" providerId="LiveId" clId="{B5AB2CEA-820D-4111-954F-A63A4DFD4E66}" dt="2025-04-20T14:25:29.825" v="321" actId="20577"/>
          <ac:spMkLst>
            <pc:docMk/>
            <pc:sldMk cId="3006182078" sldId="552"/>
            <ac:spMk id="2" creationId="{02CFB916-57A2-BD0D-3D0E-530D6135E9D5}"/>
          </ac:spMkLst>
        </pc:spChg>
        <pc:spChg chg="mod">
          <ac:chgData name="anuriyaraveendran123@gmail.com" userId="dcd12eb41bb3191b" providerId="LiveId" clId="{B5AB2CEA-820D-4111-954F-A63A4DFD4E66}" dt="2025-04-20T14:25:13.362" v="320" actId="20577"/>
          <ac:spMkLst>
            <pc:docMk/>
            <pc:sldMk cId="3006182078" sldId="552"/>
            <ac:spMk id="3" creationId="{0B2E92C8-5B71-ED38-8DEA-C3935D9FB970}"/>
          </ac:spMkLst>
        </pc:spChg>
      </pc:sldChg>
      <pc:sldChg chg="modSp mod">
        <pc:chgData name="anuriyaraveendran123@gmail.com" userId="dcd12eb41bb3191b" providerId="LiveId" clId="{B5AB2CEA-820D-4111-954F-A63A4DFD4E66}" dt="2025-04-20T15:28:26.348" v="340" actId="1076"/>
        <pc:sldMkLst>
          <pc:docMk/>
          <pc:sldMk cId="2221757422" sldId="553"/>
        </pc:sldMkLst>
        <pc:spChg chg="mod">
          <ac:chgData name="anuriyaraveendran123@gmail.com" userId="dcd12eb41bb3191b" providerId="LiveId" clId="{B5AB2CEA-820D-4111-954F-A63A4DFD4E66}" dt="2025-04-20T14:25:47.978" v="322" actId="20577"/>
          <ac:spMkLst>
            <pc:docMk/>
            <pc:sldMk cId="2221757422" sldId="553"/>
            <ac:spMk id="2" creationId="{CB7EA41E-1EB7-530E-BAE5-944044E96D68}"/>
          </ac:spMkLst>
        </pc:spChg>
        <pc:spChg chg="mod">
          <ac:chgData name="anuriyaraveendran123@gmail.com" userId="dcd12eb41bb3191b" providerId="LiveId" clId="{B5AB2CEA-820D-4111-954F-A63A4DFD4E66}" dt="2025-04-20T15:28:18.280" v="338" actId="1076"/>
          <ac:spMkLst>
            <pc:docMk/>
            <pc:sldMk cId="2221757422" sldId="553"/>
            <ac:spMk id="4" creationId="{4A39307B-24AC-93EA-A196-8991C86B76EE}"/>
          </ac:spMkLst>
        </pc:spChg>
        <pc:spChg chg="mod">
          <ac:chgData name="anuriyaraveendran123@gmail.com" userId="dcd12eb41bb3191b" providerId="LiveId" clId="{B5AB2CEA-820D-4111-954F-A63A4DFD4E66}" dt="2025-04-20T15:28:26.348" v="340" actId="1076"/>
          <ac:spMkLst>
            <pc:docMk/>
            <pc:sldMk cId="2221757422" sldId="553"/>
            <ac:spMk id="8" creationId="{1750B1F0-F779-C84C-31C8-E5BF230FADC3}"/>
          </ac:spMkLst>
        </pc:spChg>
        <pc:picChg chg="mod">
          <ac:chgData name="anuriyaraveendran123@gmail.com" userId="dcd12eb41bb3191b" providerId="LiveId" clId="{B5AB2CEA-820D-4111-954F-A63A4DFD4E66}" dt="2025-04-20T15:28:15.320" v="337" actId="1076"/>
          <ac:picMkLst>
            <pc:docMk/>
            <pc:sldMk cId="2221757422" sldId="553"/>
            <ac:picMk id="7" creationId="{5B6E4871-727B-182A-0F08-153A7C19D255}"/>
          </ac:picMkLst>
        </pc:picChg>
        <pc:picChg chg="mod">
          <ac:chgData name="anuriyaraveendran123@gmail.com" userId="dcd12eb41bb3191b" providerId="LiveId" clId="{B5AB2CEA-820D-4111-954F-A63A4DFD4E66}" dt="2025-04-20T15:28:21.876" v="339" actId="1076"/>
          <ac:picMkLst>
            <pc:docMk/>
            <pc:sldMk cId="2221757422" sldId="553"/>
            <ac:picMk id="10" creationId="{E0C3E064-8A5C-5450-F477-C11472DBECBB}"/>
          </ac:picMkLst>
        </pc:picChg>
      </pc:sldChg>
      <pc:sldChg chg="addSp modSp new mod">
        <pc:chgData name="anuriyaraveendran123@gmail.com" userId="dcd12eb41bb3191b" providerId="LiveId" clId="{B5AB2CEA-820D-4111-954F-A63A4DFD4E66}" dt="2025-04-19T20:58:37.752" v="12" actId="14100"/>
        <pc:sldMkLst>
          <pc:docMk/>
          <pc:sldMk cId="1662922560" sldId="554"/>
        </pc:sldMkLst>
        <pc:spChg chg="mod">
          <ac:chgData name="anuriyaraveendran123@gmail.com" userId="dcd12eb41bb3191b" providerId="LiveId" clId="{B5AB2CEA-820D-4111-954F-A63A4DFD4E66}" dt="2025-04-19T20:57:57.729" v="5" actId="20577"/>
          <ac:spMkLst>
            <pc:docMk/>
            <pc:sldMk cId="1662922560" sldId="554"/>
            <ac:spMk id="2" creationId="{0648FE2F-42B4-1E8C-435F-72DDFF20A3FC}"/>
          </ac:spMkLst>
        </pc:spChg>
        <pc:spChg chg="mod">
          <ac:chgData name="anuriyaraveendran123@gmail.com" userId="dcd12eb41bb3191b" providerId="LiveId" clId="{B5AB2CEA-820D-4111-954F-A63A4DFD4E66}" dt="2025-04-19T20:57:45.869" v="3" actId="20577"/>
          <ac:spMkLst>
            <pc:docMk/>
            <pc:sldMk cId="1662922560" sldId="554"/>
            <ac:spMk id="3" creationId="{B3A9296F-68AD-BE0A-B6C7-7FC1127EEDA8}"/>
          </ac:spMkLst>
        </pc:spChg>
        <pc:picChg chg="add mod modCrop">
          <ac:chgData name="anuriyaraveendran123@gmail.com" userId="dcd12eb41bb3191b" providerId="LiveId" clId="{B5AB2CEA-820D-4111-954F-A63A4DFD4E66}" dt="2025-04-19T20:58:37.752" v="12" actId="14100"/>
          <ac:picMkLst>
            <pc:docMk/>
            <pc:sldMk cId="1662922560" sldId="554"/>
            <ac:picMk id="5" creationId="{A890B834-A49D-107F-4759-FB8FE9EEE1BC}"/>
          </ac:picMkLst>
        </pc:picChg>
      </pc:sldChg>
      <pc:sldChg chg="addSp delSp modSp new del mod">
        <pc:chgData name="anuriyaraveendran123@gmail.com" userId="dcd12eb41bb3191b" providerId="LiveId" clId="{B5AB2CEA-820D-4111-954F-A63A4DFD4E66}" dt="2025-04-20T14:04:34.422" v="157" actId="47"/>
        <pc:sldMkLst>
          <pc:docMk/>
          <pc:sldMk cId="3138741390" sldId="555"/>
        </pc:sldMkLst>
        <pc:spChg chg="mod">
          <ac:chgData name="anuriyaraveendran123@gmail.com" userId="dcd12eb41bb3191b" providerId="LiveId" clId="{B5AB2CEA-820D-4111-954F-A63A4DFD4E66}" dt="2025-04-20T08:03:45.472" v="17" actId="20577"/>
          <ac:spMkLst>
            <pc:docMk/>
            <pc:sldMk cId="3138741390" sldId="555"/>
            <ac:spMk id="3" creationId="{61B08482-F64F-27AD-3D38-91B0D6448149}"/>
          </ac:spMkLst>
        </pc:spChg>
        <pc:spChg chg="add del mod">
          <ac:chgData name="anuriyaraveendran123@gmail.com" userId="dcd12eb41bb3191b" providerId="LiveId" clId="{B5AB2CEA-820D-4111-954F-A63A4DFD4E66}" dt="2025-04-20T08:03:46.063" v="19"/>
          <ac:spMkLst>
            <pc:docMk/>
            <pc:sldMk cId="3138741390" sldId="555"/>
            <ac:spMk id="4" creationId="{B5F79B8E-E103-66FD-BF81-D7F6ECF63239}"/>
          </ac:spMkLst>
        </pc:spChg>
        <pc:spChg chg="add mod">
          <ac:chgData name="anuriyaraveendran123@gmail.com" userId="dcd12eb41bb3191b" providerId="LiveId" clId="{B5AB2CEA-820D-4111-954F-A63A4DFD4E66}" dt="2025-04-20T08:19:39.816" v="92" actId="14100"/>
          <ac:spMkLst>
            <pc:docMk/>
            <pc:sldMk cId="3138741390" sldId="555"/>
            <ac:spMk id="5" creationId="{4E12F7AD-1EC4-CB8D-6DC4-88115974BBCC}"/>
          </ac:spMkLst>
        </pc:spChg>
        <pc:spChg chg="add">
          <ac:chgData name="anuriyaraveendran123@gmail.com" userId="dcd12eb41bb3191b" providerId="LiveId" clId="{B5AB2CEA-820D-4111-954F-A63A4DFD4E66}" dt="2025-04-20T08:04:04.874" v="23"/>
          <ac:spMkLst>
            <pc:docMk/>
            <pc:sldMk cId="3138741390" sldId="555"/>
            <ac:spMk id="6" creationId="{31EE290B-8E42-2B34-6BC8-EF68A5E1FA6F}"/>
          </ac:spMkLst>
        </pc:spChg>
        <pc:spChg chg="add">
          <ac:chgData name="anuriyaraveendran123@gmail.com" userId="dcd12eb41bb3191b" providerId="LiveId" clId="{B5AB2CEA-820D-4111-954F-A63A4DFD4E66}" dt="2025-04-20T08:04:16.253" v="24"/>
          <ac:spMkLst>
            <pc:docMk/>
            <pc:sldMk cId="3138741390" sldId="555"/>
            <ac:spMk id="7" creationId="{36553037-C806-EBB2-336E-AAA2F4388148}"/>
          </ac:spMkLst>
        </pc:spChg>
        <pc:spChg chg="add">
          <ac:chgData name="anuriyaraveendran123@gmail.com" userId="dcd12eb41bb3191b" providerId="LiveId" clId="{B5AB2CEA-820D-4111-954F-A63A4DFD4E66}" dt="2025-04-20T08:04:28.254" v="25"/>
          <ac:spMkLst>
            <pc:docMk/>
            <pc:sldMk cId="3138741390" sldId="555"/>
            <ac:spMk id="8" creationId="{E9303630-D0C0-1067-D492-550285CFB81B}"/>
          </ac:spMkLst>
        </pc:spChg>
        <pc:spChg chg="add">
          <ac:chgData name="anuriyaraveendran123@gmail.com" userId="dcd12eb41bb3191b" providerId="LiveId" clId="{B5AB2CEA-820D-4111-954F-A63A4DFD4E66}" dt="2025-04-20T08:04:32.678" v="26"/>
          <ac:spMkLst>
            <pc:docMk/>
            <pc:sldMk cId="3138741390" sldId="555"/>
            <ac:spMk id="9" creationId="{ACA8A39E-7ACE-2FEF-EB8A-E18B5FE689B9}"/>
          </ac:spMkLst>
        </pc:spChg>
        <pc:spChg chg="add">
          <ac:chgData name="anuriyaraveendran123@gmail.com" userId="dcd12eb41bb3191b" providerId="LiveId" clId="{B5AB2CEA-820D-4111-954F-A63A4DFD4E66}" dt="2025-04-20T08:05:38.543" v="47"/>
          <ac:spMkLst>
            <pc:docMk/>
            <pc:sldMk cId="3138741390" sldId="555"/>
            <ac:spMk id="10" creationId="{DCCF3321-DDBF-7FAE-EA1B-E139D4C9395C}"/>
          </ac:spMkLst>
        </pc:spChg>
        <pc:spChg chg="add">
          <ac:chgData name="anuriyaraveendran123@gmail.com" userId="dcd12eb41bb3191b" providerId="LiveId" clId="{B5AB2CEA-820D-4111-954F-A63A4DFD4E66}" dt="2025-04-20T08:05:43.915" v="49"/>
          <ac:spMkLst>
            <pc:docMk/>
            <pc:sldMk cId="3138741390" sldId="555"/>
            <ac:spMk id="11" creationId="{B8CEEE51-922A-9B88-8A5A-4AEBAC8527C3}"/>
          </ac:spMkLst>
        </pc:spChg>
      </pc:sldChg>
      <pc:sldChg chg="addSp delSp modSp new mod">
        <pc:chgData name="anuriyaraveendran123@gmail.com" userId="dcd12eb41bb3191b" providerId="LiveId" clId="{B5AB2CEA-820D-4111-954F-A63A4DFD4E66}" dt="2025-04-20T14:06:28.994" v="164" actId="20577"/>
        <pc:sldMkLst>
          <pc:docMk/>
          <pc:sldMk cId="777801985" sldId="556"/>
        </pc:sldMkLst>
        <pc:spChg chg="mod">
          <ac:chgData name="anuriyaraveendran123@gmail.com" userId="dcd12eb41bb3191b" providerId="LiveId" clId="{B5AB2CEA-820D-4111-954F-A63A4DFD4E66}" dt="2025-04-20T14:02:23.745" v="120" actId="20577"/>
          <ac:spMkLst>
            <pc:docMk/>
            <pc:sldMk cId="777801985" sldId="556"/>
            <ac:spMk id="2" creationId="{30834C9E-BF8F-5AC1-612A-851A5C72D19D}"/>
          </ac:spMkLst>
        </pc:spChg>
        <pc:spChg chg="mod">
          <ac:chgData name="anuriyaraveendran123@gmail.com" userId="dcd12eb41bb3191b" providerId="LiveId" clId="{B5AB2CEA-820D-4111-954F-A63A4DFD4E66}" dt="2025-04-20T14:05:07.874" v="161" actId="20577"/>
          <ac:spMkLst>
            <pc:docMk/>
            <pc:sldMk cId="777801985" sldId="556"/>
            <ac:spMk id="3" creationId="{B88BB493-6BED-35E6-9FA1-8F6F6AC73E1C}"/>
          </ac:spMkLst>
        </pc:spChg>
        <pc:spChg chg="add del mod">
          <ac:chgData name="anuriyaraveendran123@gmail.com" userId="dcd12eb41bb3191b" providerId="LiveId" clId="{B5AB2CEA-820D-4111-954F-A63A4DFD4E66}" dt="2025-04-20T14:03:32.653" v="132"/>
          <ac:spMkLst>
            <pc:docMk/>
            <pc:sldMk cId="777801985" sldId="556"/>
            <ac:spMk id="4" creationId="{FB662A7C-63E6-2DB0-4EA9-2A0F7B257A98}"/>
          </ac:spMkLst>
        </pc:spChg>
        <pc:spChg chg="add mod">
          <ac:chgData name="anuriyaraveendran123@gmail.com" userId="dcd12eb41bb3191b" providerId="LiveId" clId="{B5AB2CEA-820D-4111-954F-A63A4DFD4E66}" dt="2025-04-20T14:06:28.994" v="164" actId="20577"/>
          <ac:spMkLst>
            <pc:docMk/>
            <pc:sldMk cId="777801985" sldId="556"/>
            <ac:spMk id="5" creationId="{979A831E-950F-CD64-BC7D-3000B9250A51}"/>
          </ac:spMkLst>
        </pc:spChg>
        <pc:spChg chg="add del mod">
          <ac:chgData name="anuriyaraveendran123@gmail.com" userId="dcd12eb41bb3191b" providerId="LiveId" clId="{B5AB2CEA-820D-4111-954F-A63A4DFD4E66}" dt="2025-04-20T14:04:31.802" v="154"/>
          <ac:spMkLst>
            <pc:docMk/>
            <pc:sldMk cId="777801985" sldId="556"/>
            <ac:spMk id="6" creationId="{81C0E517-7098-608F-A640-FDE737EBE616}"/>
          </ac:spMkLst>
        </pc:spChg>
        <pc:spChg chg="add del mod">
          <ac:chgData name="anuriyaraveendran123@gmail.com" userId="dcd12eb41bb3191b" providerId="LiveId" clId="{B5AB2CEA-820D-4111-954F-A63A4DFD4E66}" dt="2025-04-20T14:04:31.816" v="156"/>
          <ac:spMkLst>
            <pc:docMk/>
            <pc:sldMk cId="777801985" sldId="556"/>
            <ac:spMk id="7" creationId="{6120D349-F944-3159-3F70-614F8133E06B}"/>
          </ac:spMkLst>
        </pc:spChg>
        <pc:spChg chg="add mod">
          <ac:chgData name="anuriyaraveendran123@gmail.com" userId="dcd12eb41bb3191b" providerId="LiveId" clId="{B5AB2CEA-820D-4111-954F-A63A4DFD4E66}" dt="2025-04-20T14:05:02.050" v="160" actId="255"/>
          <ac:spMkLst>
            <pc:docMk/>
            <pc:sldMk cId="777801985" sldId="556"/>
            <ac:spMk id="8" creationId="{79558F9B-CB29-8ABE-04B3-1DE74C1AD71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4/20/2025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574991" y="2176272"/>
            <a:ext cx="9921240" cy="1481328"/>
          </a:xfrm>
        </p:spPr>
        <p:txBody>
          <a:bodyPr/>
          <a:lstStyle/>
          <a:p>
            <a:r>
              <a:rPr lang="en-US" sz="3600" dirty="0">
                <a:latin typeface="Aharoni" panose="02010803020104030203" pitchFamily="2" charset="-79"/>
                <a:cs typeface="Aharoni" panose="02010803020104030203" pitchFamily="2" charset="-79"/>
              </a:rPr>
              <a:t>Career Trajectories: Salary &amp; Experience Across Global Industries</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6096000" y="5028020"/>
            <a:ext cx="7068312" cy="758952"/>
          </a:xfrm>
        </p:spPr>
        <p:txBody>
          <a:bodyPr/>
          <a:lstStyle/>
          <a:p>
            <a:r>
              <a:rPr lang="en-US" dirty="0">
                <a:latin typeface="Aharoni" panose="02010803020104030203" pitchFamily="2" charset="-79"/>
                <a:cs typeface="Aharoni" panose="02010803020104030203" pitchFamily="2" charset="-79"/>
              </a:rPr>
              <a:t>By</a:t>
            </a:r>
            <a:r>
              <a:rPr lang="en-US" dirty="0"/>
              <a:t> : </a:t>
            </a:r>
            <a:r>
              <a:rPr lang="en-US" dirty="0" err="1">
                <a:latin typeface="Aharoni" panose="02010803020104030203" pitchFamily="2" charset="-79"/>
                <a:cs typeface="Aharoni" panose="02010803020104030203" pitchFamily="2" charset="-79"/>
              </a:rPr>
              <a:t>Anuriya</a:t>
            </a:r>
            <a:r>
              <a:rPr lang="en-US" dirty="0">
                <a:latin typeface="Aharoni" panose="02010803020104030203" pitchFamily="2" charset="-79"/>
                <a:cs typeface="Aharoni" panose="02010803020104030203" pitchFamily="2" charset="-79"/>
              </a:rPr>
              <a:t> Raveendran</a:t>
            </a:r>
          </a:p>
          <a:p>
            <a:r>
              <a:rPr lang="en-US" dirty="0">
                <a:latin typeface="Aharoni" panose="02010803020104030203" pitchFamily="2" charset="-79"/>
                <a:cs typeface="Aharoni" panose="02010803020104030203" pitchFamily="2" charset="-79"/>
              </a:rPr>
              <a:t>DA-DS</a:t>
            </a:r>
          </a:p>
          <a:p>
            <a:endParaRPr lang="en-US" dirty="0"/>
          </a:p>
          <a:p>
            <a:endParaRPr lang="en-US" dirty="0"/>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CFB916-57A2-BD0D-3D0E-530D6135E9D5}"/>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0B2E92C8-5B71-ED38-8DEA-C3935D9FB970}"/>
              </a:ext>
            </a:extLst>
          </p:cNvPr>
          <p:cNvSpPr>
            <a:spLocks noGrp="1"/>
          </p:cNvSpPr>
          <p:nvPr>
            <p:ph type="sldNum" sz="quarter" idx="12"/>
          </p:nvPr>
        </p:nvSpPr>
        <p:spPr/>
        <p:txBody>
          <a:bodyPr/>
          <a:lstStyle/>
          <a:p>
            <a:endParaRPr lang="en-US" dirty="0"/>
          </a:p>
        </p:txBody>
      </p:sp>
      <p:sp>
        <p:nvSpPr>
          <p:cNvPr id="4" name="TextBox 3">
            <a:extLst>
              <a:ext uri="{FF2B5EF4-FFF2-40B4-BE49-F238E27FC236}">
                <a16:creationId xmlns:a16="http://schemas.microsoft.com/office/drawing/2014/main" id="{14232594-8795-ACF1-1A83-5193D8757A95}"/>
              </a:ext>
            </a:extLst>
          </p:cNvPr>
          <p:cNvSpPr txBox="1"/>
          <p:nvPr/>
        </p:nvSpPr>
        <p:spPr>
          <a:xfrm>
            <a:off x="7644482" y="197596"/>
            <a:ext cx="4832555" cy="369332"/>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h. Average Salary by City and Industry </a:t>
            </a:r>
            <a:endParaRPr lang="en-IN" dirty="0">
              <a:solidFill>
                <a:schemeClr val="bg1"/>
              </a:solidFill>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1EFB2D6C-DA57-C03B-76CD-4A42F1F95105}"/>
              </a:ext>
            </a:extLst>
          </p:cNvPr>
          <p:cNvSpPr txBox="1"/>
          <p:nvPr/>
        </p:nvSpPr>
        <p:spPr>
          <a:xfrm>
            <a:off x="1140541" y="197596"/>
            <a:ext cx="4758813" cy="646331"/>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g. Job Titles with the Highest Salary in Each Country </a:t>
            </a:r>
            <a:endParaRPr lang="en-IN" dirty="0">
              <a:solidFill>
                <a:schemeClr val="bg1"/>
              </a:solidFill>
              <a:latin typeface="Aharoni" panose="02010803020104030203" pitchFamily="2" charset="-79"/>
              <a:cs typeface="Aharoni" panose="02010803020104030203" pitchFamily="2" charset="-79"/>
            </a:endParaRPr>
          </a:p>
        </p:txBody>
      </p:sp>
      <p:pic>
        <p:nvPicPr>
          <p:cNvPr id="9" name="Picture 8">
            <a:extLst>
              <a:ext uri="{FF2B5EF4-FFF2-40B4-BE49-F238E27FC236}">
                <a16:creationId xmlns:a16="http://schemas.microsoft.com/office/drawing/2014/main" id="{2BD19C73-C7D2-E52C-0828-4AAE830E65ED}"/>
              </a:ext>
            </a:extLst>
          </p:cNvPr>
          <p:cNvPicPr>
            <a:picLocks noChangeAspect="1"/>
          </p:cNvPicPr>
          <p:nvPr/>
        </p:nvPicPr>
        <p:blipFill>
          <a:blip r:embed="rId2"/>
          <a:srcRect l="13709" t="19498" r="53468" b="9733"/>
          <a:stretch/>
        </p:blipFill>
        <p:spPr>
          <a:xfrm>
            <a:off x="1140541" y="1029781"/>
            <a:ext cx="4001729" cy="4853302"/>
          </a:xfrm>
          <a:prstGeom prst="rect">
            <a:avLst/>
          </a:prstGeom>
        </p:spPr>
      </p:pic>
      <p:pic>
        <p:nvPicPr>
          <p:cNvPr id="11" name="Picture 10">
            <a:extLst>
              <a:ext uri="{FF2B5EF4-FFF2-40B4-BE49-F238E27FC236}">
                <a16:creationId xmlns:a16="http://schemas.microsoft.com/office/drawing/2014/main" id="{65E97299-E190-3CC8-C5DE-9D41233149CD}"/>
              </a:ext>
            </a:extLst>
          </p:cNvPr>
          <p:cNvPicPr>
            <a:picLocks noChangeAspect="1"/>
          </p:cNvPicPr>
          <p:nvPr/>
        </p:nvPicPr>
        <p:blipFill>
          <a:blip r:embed="rId3"/>
          <a:srcRect l="13629" t="32115" r="61210" b="12545"/>
          <a:stretch/>
        </p:blipFill>
        <p:spPr>
          <a:xfrm>
            <a:off x="7767484" y="1096149"/>
            <a:ext cx="3608438" cy="4663883"/>
          </a:xfrm>
          <a:prstGeom prst="rect">
            <a:avLst/>
          </a:prstGeom>
        </p:spPr>
      </p:pic>
    </p:spTree>
    <p:extLst>
      <p:ext uri="{BB962C8B-B14F-4D97-AF65-F5344CB8AC3E}">
        <p14:creationId xmlns:p14="http://schemas.microsoft.com/office/powerpoint/2010/main" val="3006182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7EA41E-1EB7-530E-BAE5-944044E96D68}"/>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CB81F010-3E2A-CD53-5DD2-F95EE915CFEF}"/>
              </a:ext>
            </a:extLst>
          </p:cNvPr>
          <p:cNvSpPr>
            <a:spLocks noGrp="1"/>
          </p:cNvSpPr>
          <p:nvPr>
            <p:ph type="sldNum" sz="quarter" idx="12"/>
          </p:nvPr>
        </p:nvSpPr>
        <p:spPr/>
        <p:txBody>
          <a:bodyPr/>
          <a:lstStyle/>
          <a:p>
            <a:endParaRPr lang="en-US" dirty="0"/>
          </a:p>
        </p:txBody>
      </p:sp>
      <p:sp>
        <p:nvSpPr>
          <p:cNvPr id="4" name="TextBox 3">
            <a:extLst>
              <a:ext uri="{FF2B5EF4-FFF2-40B4-BE49-F238E27FC236}">
                <a16:creationId xmlns:a16="http://schemas.microsoft.com/office/drawing/2014/main" id="{4A39307B-24AC-93EA-A196-8991C86B76EE}"/>
              </a:ext>
            </a:extLst>
          </p:cNvPr>
          <p:cNvSpPr txBox="1"/>
          <p:nvPr/>
        </p:nvSpPr>
        <p:spPr>
          <a:xfrm>
            <a:off x="0" y="599145"/>
            <a:ext cx="6941575" cy="369332"/>
          </a:xfrm>
          <a:prstGeom prst="rect">
            <a:avLst/>
          </a:prstGeom>
          <a:noFill/>
        </p:spPr>
        <p:txBody>
          <a:bodyPr wrap="square" rtlCol="0">
            <a:spAutoFit/>
          </a:bodyPr>
          <a:lstStyle/>
          <a:p>
            <a:pPr marL="400050" indent="-400050">
              <a:buAutoNum type="romanLcPeriod"/>
            </a:pPr>
            <a:r>
              <a:rPr lang="en-US" dirty="0">
                <a:solidFill>
                  <a:schemeClr val="bg1"/>
                </a:solidFill>
                <a:latin typeface="Aharoni" panose="02010803020104030203" pitchFamily="2" charset="-79"/>
                <a:cs typeface="Aharoni" panose="02010803020104030203" pitchFamily="2" charset="-79"/>
              </a:rPr>
              <a:t>Total Compensation by Job Title and Years of Experience </a:t>
            </a:r>
            <a:endParaRPr lang="en-IN" dirty="0">
              <a:solidFill>
                <a:schemeClr val="bg1"/>
              </a:solidFill>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5B6E4871-727B-182A-0F08-153A7C19D255}"/>
              </a:ext>
            </a:extLst>
          </p:cNvPr>
          <p:cNvPicPr>
            <a:picLocks noChangeAspect="1"/>
          </p:cNvPicPr>
          <p:nvPr/>
        </p:nvPicPr>
        <p:blipFill>
          <a:blip r:embed="rId2"/>
          <a:srcRect l="13790" t="27814" r="50000" b="8386"/>
          <a:stretch/>
        </p:blipFill>
        <p:spPr>
          <a:xfrm>
            <a:off x="698238" y="1514168"/>
            <a:ext cx="4414684" cy="4375355"/>
          </a:xfrm>
          <a:prstGeom prst="rect">
            <a:avLst/>
          </a:prstGeom>
        </p:spPr>
      </p:pic>
      <p:sp>
        <p:nvSpPr>
          <p:cNvPr id="8" name="TextBox 7">
            <a:extLst>
              <a:ext uri="{FF2B5EF4-FFF2-40B4-BE49-F238E27FC236}">
                <a16:creationId xmlns:a16="http://schemas.microsoft.com/office/drawing/2014/main" id="{1750B1F0-F779-C84C-31C8-E5BF230FADC3}"/>
              </a:ext>
            </a:extLst>
          </p:cNvPr>
          <p:cNvSpPr txBox="1"/>
          <p:nvPr/>
        </p:nvSpPr>
        <p:spPr>
          <a:xfrm>
            <a:off x="7251290" y="537382"/>
            <a:ext cx="4940710" cy="646331"/>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j. Percentage of Employees with Additional Monetary Compensation by Gender</a:t>
            </a:r>
            <a:endParaRPr lang="en-IN" dirty="0">
              <a:solidFill>
                <a:schemeClr val="bg1"/>
              </a:solidFill>
              <a:latin typeface="Aharoni" panose="02010803020104030203" pitchFamily="2" charset="-79"/>
              <a:cs typeface="Aharoni" panose="02010803020104030203" pitchFamily="2" charset="-79"/>
            </a:endParaRPr>
          </a:p>
        </p:txBody>
      </p:sp>
      <p:pic>
        <p:nvPicPr>
          <p:cNvPr id="10" name="Picture 9">
            <a:extLst>
              <a:ext uri="{FF2B5EF4-FFF2-40B4-BE49-F238E27FC236}">
                <a16:creationId xmlns:a16="http://schemas.microsoft.com/office/drawing/2014/main" id="{E0C3E064-8A5C-5450-F477-C11472DBECBB}"/>
              </a:ext>
            </a:extLst>
          </p:cNvPr>
          <p:cNvPicPr>
            <a:picLocks noChangeAspect="1"/>
          </p:cNvPicPr>
          <p:nvPr/>
        </p:nvPicPr>
        <p:blipFill>
          <a:blip r:embed="rId3"/>
          <a:srcRect l="13468" t="22223" r="46775" b="17275"/>
          <a:stretch/>
        </p:blipFill>
        <p:spPr>
          <a:xfrm>
            <a:off x="6941575" y="1514168"/>
            <a:ext cx="4847206" cy="4384510"/>
          </a:xfrm>
          <a:prstGeom prst="rect">
            <a:avLst/>
          </a:prstGeom>
        </p:spPr>
      </p:pic>
    </p:spTree>
    <p:extLst>
      <p:ext uri="{BB962C8B-B14F-4D97-AF65-F5344CB8AC3E}">
        <p14:creationId xmlns:p14="http://schemas.microsoft.com/office/powerpoint/2010/main" val="2221757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48FE2F-42B4-1E8C-435F-72DDFF20A3F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B3A9296F-68AD-BE0A-B6C7-7FC1127EEDA8}"/>
              </a:ext>
            </a:extLst>
          </p:cNvPr>
          <p:cNvSpPr>
            <a:spLocks noGrp="1"/>
          </p:cNvSpPr>
          <p:nvPr>
            <p:ph type="sldNum" sz="quarter" idx="12"/>
          </p:nvPr>
        </p:nvSpPr>
        <p:spPr/>
        <p:txBody>
          <a:bodyPr/>
          <a:lstStyle/>
          <a:p>
            <a:endParaRPr lang="en-US" dirty="0"/>
          </a:p>
        </p:txBody>
      </p:sp>
      <p:pic>
        <p:nvPicPr>
          <p:cNvPr id="5" name="Picture 4">
            <a:extLst>
              <a:ext uri="{FF2B5EF4-FFF2-40B4-BE49-F238E27FC236}">
                <a16:creationId xmlns:a16="http://schemas.microsoft.com/office/drawing/2014/main" id="{A890B834-A49D-107F-4759-FB8FE9EEE1BC}"/>
              </a:ext>
            </a:extLst>
          </p:cNvPr>
          <p:cNvPicPr>
            <a:picLocks noChangeAspect="1"/>
          </p:cNvPicPr>
          <p:nvPr/>
        </p:nvPicPr>
        <p:blipFill>
          <a:blip r:embed="rId2"/>
          <a:srcRect l="1532" t="14337" r="1049" b="13405"/>
          <a:stretch/>
        </p:blipFill>
        <p:spPr>
          <a:xfrm>
            <a:off x="186812" y="275303"/>
            <a:ext cx="11877369" cy="6430297"/>
          </a:xfrm>
          <a:prstGeom prst="rect">
            <a:avLst/>
          </a:prstGeom>
        </p:spPr>
      </p:pic>
    </p:spTree>
    <p:extLst>
      <p:ext uri="{BB962C8B-B14F-4D97-AF65-F5344CB8AC3E}">
        <p14:creationId xmlns:p14="http://schemas.microsoft.com/office/powerpoint/2010/main" val="1662922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834C9E-BF8F-5AC1-612A-851A5C72D19D}"/>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B88BB493-6BED-35E6-9FA1-8F6F6AC73E1C}"/>
              </a:ext>
            </a:extLst>
          </p:cNvPr>
          <p:cNvSpPr>
            <a:spLocks noGrp="1"/>
          </p:cNvSpPr>
          <p:nvPr>
            <p:ph type="sldNum" sz="quarter" idx="12"/>
          </p:nvPr>
        </p:nvSpPr>
        <p:spPr/>
        <p:txBody>
          <a:bodyPr/>
          <a:lstStyle/>
          <a:p>
            <a:endParaRPr lang="en-US" dirty="0"/>
          </a:p>
        </p:txBody>
      </p:sp>
      <p:sp>
        <p:nvSpPr>
          <p:cNvPr id="5" name="TextBox 4">
            <a:extLst>
              <a:ext uri="{FF2B5EF4-FFF2-40B4-BE49-F238E27FC236}">
                <a16:creationId xmlns:a16="http://schemas.microsoft.com/office/drawing/2014/main" id="{979A831E-950F-CD64-BC7D-3000B9250A51}"/>
              </a:ext>
            </a:extLst>
          </p:cNvPr>
          <p:cNvSpPr txBox="1"/>
          <p:nvPr/>
        </p:nvSpPr>
        <p:spPr>
          <a:xfrm>
            <a:off x="850392" y="648929"/>
            <a:ext cx="11012424" cy="6155531"/>
          </a:xfrm>
          <a:prstGeom prst="rect">
            <a:avLst/>
          </a:prstGeom>
          <a:noFill/>
        </p:spPr>
        <p:txBody>
          <a:bodyPr wrap="square" rtlCol="0">
            <a:spAutoFit/>
          </a:bodyPr>
          <a:lstStyle/>
          <a:p>
            <a:pPr>
              <a:buNone/>
            </a:pPr>
            <a:r>
              <a:rPr lang="en-US" sz="1800" b="1" dirty="0">
                <a:solidFill>
                  <a:schemeClr val="bg1"/>
                </a:solidFill>
                <a:latin typeface="Aharoni" panose="02010803020104030203" pitchFamily="2" charset="-79"/>
                <a:cs typeface="Aharoni" panose="02010803020104030203" pitchFamily="2" charset="-79"/>
              </a:rPr>
              <a:t>High Average Salary</a:t>
            </a:r>
            <a:r>
              <a:rPr lang="en-US" sz="1800" dirty="0">
                <a:solidFill>
                  <a:schemeClr val="bg1"/>
                </a:solidFill>
                <a:latin typeface="Aharoni" panose="02010803020104030203" pitchFamily="2" charset="-79"/>
                <a:cs typeface="Aharoni" panose="02010803020104030203" pitchFamily="2" charset="-79"/>
              </a:rPr>
              <a:t>:</a:t>
            </a:r>
          </a:p>
          <a:p>
            <a:pPr>
              <a:buFont typeface="Arial" panose="020B0604020202020204" pitchFamily="34" charset="0"/>
              <a:buChar char="•"/>
            </a:pPr>
            <a:r>
              <a:rPr lang="en-US" sz="1800" dirty="0">
                <a:solidFill>
                  <a:schemeClr val="bg1"/>
                </a:solidFill>
                <a:latin typeface="Aharoni" panose="02010803020104030203" pitchFamily="2" charset="-79"/>
                <a:cs typeface="Aharoni" panose="02010803020104030203" pitchFamily="2" charset="-79"/>
              </a:rPr>
              <a:t>The average salary across all roles is </a:t>
            </a:r>
            <a:r>
              <a:rPr lang="en-US" sz="2400" b="1" dirty="0">
                <a:solidFill>
                  <a:schemeClr val="bg1"/>
                </a:solidFill>
                <a:latin typeface="Aharoni" panose="02010803020104030203" pitchFamily="2" charset="-79"/>
                <a:cs typeface="Aharoni" panose="02010803020104030203" pitchFamily="2" charset="-79"/>
              </a:rPr>
              <a:t>$1,497,438</a:t>
            </a:r>
            <a:r>
              <a:rPr lang="en-US" sz="2400" dirty="0">
                <a:solidFill>
                  <a:schemeClr val="bg1"/>
                </a:solidFill>
                <a:latin typeface="Aharoni" panose="02010803020104030203" pitchFamily="2" charset="-79"/>
                <a:cs typeface="Aharoni" panose="02010803020104030203" pitchFamily="2" charset="-79"/>
              </a:rPr>
              <a:t>, </a:t>
            </a:r>
            <a:r>
              <a:rPr lang="en-US" sz="1800" dirty="0">
                <a:solidFill>
                  <a:schemeClr val="bg1"/>
                </a:solidFill>
                <a:latin typeface="Aharoni" panose="02010803020104030203" pitchFamily="2" charset="-79"/>
                <a:cs typeface="Aharoni" panose="02010803020104030203" pitchFamily="2" charset="-79"/>
              </a:rPr>
              <a:t>indicating a dataset likely skewed by high-income professionals.</a:t>
            </a:r>
          </a:p>
          <a:p>
            <a:pPr>
              <a:buFont typeface="Arial" panose="020B0604020202020204" pitchFamily="34" charset="0"/>
              <a:buChar char="•"/>
            </a:pPr>
            <a:endParaRPr lang="en-IN" dirty="0"/>
          </a:p>
          <a:p>
            <a:pPr>
              <a:buNone/>
            </a:pPr>
            <a:r>
              <a:rPr lang="en-US" sz="1800" b="1" dirty="0">
                <a:solidFill>
                  <a:schemeClr val="bg1"/>
                </a:solidFill>
                <a:latin typeface="Aharoni" panose="02010803020104030203" pitchFamily="2" charset="-79"/>
                <a:cs typeface="Aharoni" panose="02010803020104030203" pitchFamily="2" charset="-79"/>
              </a:rPr>
              <a:t>Total Compensation</a:t>
            </a:r>
            <a:r>
              <a:rPr lang="en-US" sz="1800" dirty="0">
                <a:solidFill>
                  <a:schemeClr val="bg1"/>
                </a:solidFill>
                <a:latin typeface="Aharoni" panose="02010803020104030203" pitchFamily="2" charset="-79"/>
                <a:cs typeface="Aharoni" panose="02010803020104030203" pitchFamily="2" charset="-79"/>
              </a:rPr>
              <a:t>:</a:t>
            </a:r>
          </a:p>
          <a:p>
            <a:pPr>
              <a:buFont typeface="Arial" panose="020B0604020202020204" pitchFamily="34" charset="0"/>
              <a:buChar char="•"/>
            </a:pPr>
            <a:r>
              <a:rPr lang="en-US" sz="1800" dirty="0">
                <a:solidFill>
                  <a:schemeClr val="bg1"/>
                </a:solidFill>
                <a:latin typeface="Aharoni" panose="02010803020104030203" pitchFamily="2" charset="-79"/>
                <a:cs typeface="Aharoni" panose="02010803020104030203" pitchFamily="2" charset="-79"/>
              </a:rPr>
              <a:t>Combined compensation amounts to </a:t>
            </a:r>
            <a:r>
              <a:rPr lang="en-US" sz="1800" b="1" dirty="0">
                <a:solidFill>
                  <a:schemeClr val="bg1"/>
                </a:solidFill>
                <a:latin typeface="Aharoni" panose="02010803020104030203" pitchFamily="2" charset="-79"/>
                <a:cs typeface="Aharoni" panose="02010803020104030203" pitchFamily="2" charset="-79"/>
              </a:rPr>
              <a:t>$168.6 million</a:t>
            </a:r>
            <a:r>
              <a:rPr lang="en-US" sz="1800" dirty="0">
                <a:solidFill>
                  <a:schemeClr val="bg1"/>
                </a:solidFill>
                <a:latin typeface="Aharoni" panose="02010803020104030203" pitchFamily="2" charset="-79"/>
                <a:cs typeface="Aharoni" panose="02010803020104030203" pitchFamily="2" charset="-79"/>
              </a:rPr>
              <a:t>, suggesting a large and diverse employee base.</a:t>
            </a:r>
          </a:p>
          <a:p>
            <a:pPr>
              <a:buFont typeface="Arial" panose="020B0604020202020204" pitchFamily="34" charset="0"/>
              <a:buChar char="•"/>
            </a:pPr>
            <a:endParaRPr lang="en-US" sz="1800" dirty="0">
              <a:solidFill>
                <a:schemeClr val="bg1"/>
              </a:solidFill>
              <a:latin typeface="Aharoni" panose="02010803020104030203" pitchFamily="2" charset="-79"/>
              <a:cs typeface="Aharoni" panose="02010803020104030203" pitchFamily="2" charset="-79"/>
            </a:endParaRPr>
          </a:p>
          <a:p>
            <a:pPr>
              <a:buNone/>
            </a:pPr>
            <a:r>
              <a:rPr lang="en-US" sz="1800" b="1" dirty="0">
                <a:solidFill>
                  <a:schemeClr val="bg1"/>
                </a:solidFill>
                <a:latin typeface="Aharoni" panose="02010803020104030203" pitchFamily="2" charset="-79"/>
                <a:cs typeface="Aharoni" panose="02010803020104030203" pitchFamily="2" charset="-79"/>
              </a:rPr>
              <a:t>Additional Compensation</a:t>
            </a:r>
            <a:r>
              <a:rPr lang="en-US" sz="1800" dirty="0">
                <a:solidFill>
                  <a:schemeClr val="bg1"/>
                </a:solidFill>
                <a:latin typeface="Aharoni" panose="02010803020104030203" pitchFamily="2" charset="-79"/>
                <a:cs typeface="Aharoni" panose="02010803020104030203" pitchFamily="2" charset="-79"/>
              </a:rPr>
              <a:t>:</a:t>
            </a:r>
          </a:p>
          <a:p>
            <a:pPr>
              <a:buFont typeface="Arial" panose="020B0604020202020204" pitchFamily="34" charset="0"/>
              <a:buChar char="•"/>
            </a:pPr>
            <a:r>
              <a:rPr lang="en-US" sz="2800" b="1" dirty="0">
                <a:solidFill>
                  <a:schemeClr val="bg1"/>
                </a:solidFill>
                <a:latin typeface="Aharoni" panose="02010803020104030203" pitchFamily="2" charset="-79"/>
                <a:cs typeface="Aharoni" panose="02010803020104030203" pitchFamily="2" charset="-79"/>
              </a:rPr>
              <a:t>76.65%</a:t>
            </a:r>
            <a:r>
              <a:rPr lang="en-US" sz="2800" dirty="0">
                <a:solidFill>
                  <a:schemeClr val="bg1"/>
                </a:solidFill>
                <a:latin typeface="Aharoni" panose="02010803020104030203" pitchFamily="2" charset="-79"/>
                <a:cs typeface="Aharoni" panose="02010803020104030203" pitchFamily="2" charset="-79"/>
              </a:rPr>
              <a:t> </a:t>
            </a:r>
            <a:r>
              <a:rPr lang="en-US" sz="1800" dirty="0">
                <a:solidFill>
                  <a:schemeClr val="bg1"/>
                </a:solidFill>
                <a:latin typeface="Aharoni" panose="02010803020104030203" pitchFamily="2" charset="-79"/>
                <a:cs typeface="Aharoni" panose="02010803020104030203" pitchFamily="2" charset="-79"/>
              </a:rPr>
              <a:t>of employees receive extra compensation such as bonuses, stock options, etc.</a:t>
            </a:r>
          </a:p>
          <a:p>
            <a:pPr>
              <a:buFont typeface="Arial" panose="020B0604020202020204" pitchFamily="34" charset="0"/>
              <a:buChar char="•"/>
            </a:pPr>
            <a:endParaRPr lang="en-US" sz="1800" dirty="0">
              <a:solidFill>
                <a:schemeClr val="bg1"/>
              </a:solidFill>
              <a:latin typeface="Aharoni" panose="02010803020104030203" pitchFamily="2" charset="-79"/>
              <a:cs typeface="Aharoni" panose="02010803020104030203" pitchFamily="2" charset="-79"/>
            </a:endParaRPr>
          </a:p>
          <a:p>
            <a:pPr>
              <a:buNone/>
            </a:pPr>
            <a:r>
              <a:rPr lang="en-US" sz="1800" b="1" dirty="0">
                <a:solidFill>
                  <a:schemeClr val="bg1"/>
                </a:solidFill>
                <a:latin typeface="Aharoni" panose="02010803020104030203" pitchFamily="2" charset="-79"/>
                <a:cs typeface="Aharoni" panose="02010803020104030203" pitchFamily="2" charset="-79"/>
              </a:rPr>
              <a:t>Top Industries</a:t>
            </a:r>
            <a:r>
              <a:rPr lang="en-US" sz="1800" dirty="0">
                <a:solidFill>
                  <a:schemeClr val="bg1"/>
                </a:solidFill>
                <a:latin typeface="Aharoni" panose="02010803020104030203" pitchFamily="2" charset="-79"/>
                <a:cs typeface="Aharoni" panose="02010803020104030203" pitchFamily="2" charset="-79"/>
              </a:rPr>
              <a:t>:</a:t>
            </a:r>
          </a:p>
          <a:p>
            <a:pPr>
              <a:buFont typeface="Arial" panose="020B0604020202020204" pitchFamily="34" charset="0"/>
              <a:buChar char="•"/>
            </a:pPr>
            <a:r>
              <a:rPr lang="en-US" sz="1800" b="1" dirty="0">
                <a:solidFill>
                  <a:schemeClr val="bg1"/>
                </a:solidFill>
                <a:latin typeface="Aharoni" panose="02010803020104030203" pitchFamily="2" charset="-79"/>
                <a:cs typeface="Aharoni" panose="02010803020104030203" pitchFamily="2" charset="-79"/>
              </a:rPr>
              <a:t>Accounting, Banking &amp; Finance</a:t>
            </a:r>
            <a:r>
              <a:rPr lang="en-US" sz="1800" dirty="0">
                <a:solidFill>
                  <a:schemeClr val="bg1"/>
                </a:solidFill>
                <a:latin typeface="Aharoni" panose="02010803020104030203" pitchFamily="2" charset="-79"/>
                <a:cs typeface="Aharoni" panose="02010803020104030203" pitchFamily="2" charset="-79"/>
              </a:rPr>
              <a:t>, </a:t>
            </a:r>
            <a:r>
              <a:rPr lang="en-US" sz="1800" b="1" dirty="0">
                <a:solidFill>
                  <a:schemeClr val="bg1"/>
                </a:solidFill>
                <a:latin typeface="Aharoni" panose="02010803020104030203" pitchFamily="2" charset="-79"/>
                <a:cs typeface="Aharoni" panose="02010803020104030203" pitchFamily="2" charset="-79"/>
              </a:rPr>
              <a:t>Computing or Tech</a:t>
            </a:r>
            <a:r>
              <a:rPr lang="en-US" sz="1800" dirty="0">
                <a:solidFill>
                  <a:schemeClr val="bg1"/>
                </a:solidFill>
                <a:latin typeface="Aharoni" panose="02010803020104030203" pitchFamily="2" charset="-79"/>
                <a:cs typeface="Aharoni" panose="02010803020104030203" pitchFamily="2" charset="-79"/>
              </a:rPr>
              <a:t>, and </a:t>
            </a:r>
            <a:r>
              <a:rPr lang="en-US" sz="1800" b="1" dirty="0">
                <a:solidFill>
                  <a:schemeClr val="bg1"/>
                </a:solidFill>
                <a:latin typeface="Aharoni" panose="02010803020104030203" pitchFamily="2" charset="-79"/>
                <a:cs typeface="Aharoni" panose="02010803020104030203" pitchFamily="2" charset="-79"/>
              </a:rPr>
              <a:t>Law</a:t>
            </a:r>
            <a:r>
              <a:rPr lang="en-US" sz="1800" dirty="0">
                <a:solidFill>
                  <a:schemeClr val="bg1"/>
                </a:solidFill>
                <a:latin typeface="Aharoni" panose="02010803020104030203" pitchFamily="2" charset="-79"/>
                <a:cs typeface="Aharoni" panose="02010803020104030203" pitchFamily="2" charset="-79"/>
              </a:rPr>
              <a:t> dominate in employee count and compensation.</a:t>
            </a:r>
          </a:p>
          <a:p>
            <a:pPr>
              <a:buFont typeface="Arial" panose="020B0604020202020204" pitchFamily="34" charset="0"/>
              <a:buChar char="•"/>
            </a:pPr>
            <a:endParaRPr lang="en-US" sz="1800" dirty="0">
              <a:solidFill>
                <a:schemeClr val="bg1"/>
              </a:solidFill>
              <a:latin typeface="Aharoni" panose="02010803020104030203" pitchFamily="2" charset="-79"/>
              <a:cs typeface="Aharoni" panose="02010803020104030203" pitchFamily="2" charset="-79"/>
            </a:endParaRPr>
          </a:p>
          <a:p>
            <a:pPr>
              <a:buNone/>
            </a:pPr>
            <a:r>
              <a:rPr lang="en-US" sz="1800" b="1" dirty="0">
                <a:solidFill>
                  <a:schemeClr val="bg1"/>
                </a:solidFill>
                <a:latin typeface="Aharoni" panose="02010803020104030203" pitchFamily="2" charset="-79"/>
                <a:cs typeface="Aharoni" panose="02010803020104030203" pitchFamily="2" charset="-79"/>
              </a:rPr>
              <a:t>Salary Inequality Potential</a:t>
            </a:r>
            <a:r>
              <a:rPr lang="en-US" sz="1800" dirty="0">
                <a:solidFill>
                  <a:schemeClr val="bg1"/>
                </a:solidFill>
                <a:latin typeface="Aharoni" panose="02010803020104030203" pitchFamily="2" charset="-79"/>
                <a:cs typeface="Aharoni" panose="02010803020104030203" pitchFamily="2" charset="-79"/>
              </a:rPr>
              <a:t>:</a:t>
            </a:r>
          </a:p>
          <a:p>
            <a:pPr>
              <a:buFont typeface="Arial" panose="020B0604020202020204" pitchFamily="34" charset="0"/>
              <a:buChar char="•"/>
            </a:pPr>
            <a:r>
              <a:rPr lang="en-US" sz="1800" dirty="0">
                <a:solidFill>
                  <a:schemeClr val="bg1"/>
                </a:solidFill>
                <a:latin typeface="Aharoni" panose="02010803020104030203" pitchFamily="2" charset="-79"/>
                <a:cs typeface="Aharoni" panose="02010803020104030203" pitchFamily="2" charset="-79"/>
              </a:rPr>
              <a:t>The high average salary may be inflated by a few top earners, suggesting a </a:t>
            </a:r>
            <a:r>
              <a:rPr lang="en-US" sz="1800" b="1" dirty="0">
                <a:solidFill>
                  <a:schemeClr val="bg1"/>
                </a:solidFill>
                <a:latin typeface="Aharoni" panose="02010803020104030203" pitchFamily="2" charset="-79"/>
                <a:cs typeface="Aharoni" panose="02010803020104030203" pitchFamily="2" charset="-79"/>
              </a:rPr>
              <a:t>right-skewed income distribution</a:t>
            </a:r>
            <a:r>
              <a:rPr lang="en-US" sz="1800" dirty="0">
                <a:solidFill>
                  <a:schemeClr val="bg1"/>
                </a:solidFill>
                <a:latin typeface="Aharoni" panose="02010803020104030203" pitchFamily="2" charset="-79"/>
                <a:cs typeface="Aharoni" panose="02010803020104030203" pitchFamily="2" charset="-79"/>
              </a:rPr>
              <a:t>.</a:t>
            </a:r>
          </a:p>
          <a:p>
            <a:pPr>
              <a:buFont typeface="Arial" panose="020B0604020202020204" pitchFamily="34" charset="0"/>
              <a:buChar char="•"/>
            </a:pPr>
            <a:endParaRPr lang="en-US" sz="1800" dirty="0">
              <a:solidFill>
                <a:schemeClr val="bg1"/>
              </a:solidFill>
              <a:latin typeface="Aharoni" panose="02010803020104030203" pitchFamily="2" charset="-79"/>
              <a:cs typeface="Aharoni" panose="02010803020104030203" pitchFamily="2" charset="-79"/>
            </a:endParaRPr>
          </a:p>
          <a:p>
            <a:pPr>
              <a:buNone/>
            </a:pPr>
            <a:r>
              <a:rPr lang="en-US" sz="1800" b="1" dirty="0">
                <a:solidFill>
                  <a:schemeClr val="bg1"/>
                </a:solidFill>
                <a:latin typeface="Aharoni" panose="02010803020104030203" pitchFamily="2" charset="-79"/>
                <a:cs typeface="Aharoni" panose="02010803020104030203" pitchFamily="2" charset="-79"/>
              </a:rPr>
              <a:t>Industry Saturation</a:t>
            </a:r>
            <a:r>
              <a:rPr lang="en-US" sz="1800" dirty="0">
                <a:solidFill>
                  <a:schemeClr val="bg1"/>
                </a:solidFill>
                <a:latin typeface="Aharoni" panose="02010803020104030203" pitchFamily="2" charset="-79"/>
                <a:cs typeface="Aharoni" panose="02010803020104030203" pitchFamily="2" charset="-79"/>
              </a:rPr>
              <a:t>:</a:t>
            </a:r>
          </a:p>
          <a:p>
            <a:pPr>
              <a:buFont typeface="Arial" panose="020B0604020202020204" pitchFamily="34" charset="0"/>
              <a:buChar char="•"/>
            </a:pPr>
            <a:r>
              <a:rPr lang="en-US" sz="1800" dirty="0">
                <a:solidFill>
                  <a:schemeClr val="bg1"/>
                </a:solidFill>
                <a:latin typeface="Aharoni" panose="02010803020104030203" pitchFamily="2" charset="-79"/>
                <a:cs typeface="Aharoni" panose="02010803020104030203" pitchFamily="2" charset="-79"/>
              </a:rPr>
              <a:t>Bubble charts reveal that </a:t>
            </a:r>
            <a:r>
              <a:rPr lang="en-US" sz="1800" b="1" dirty="0">
                <a:solidFill>
                  <a:schemeClr val="bg1"/>
                </a:solidFill>
                <a:latin typeface="Aharoni" panose="02010803020104030203" pitchFamily="2" charset="-79"/>
                <a:cs typeface="Aharoni" panose="02010803020104030203" pitchFamily="2" charset="-79"/>
              </a:rPr>
              <a:t>Tech</a:t>
            </a:r>
            <a:r>
              <a:rPr lang="en-US" sz="1800" dirty="0">
                <a:solidFill>
                  <a:schemeClr val="bg1"/>
                </a:solidFill>
                <a:latin typeface="Aharoni" panose="02010803020104030203" pitchFamily="2" charset="-79"/>
                <a:cs typeface="Aharoni" panose="02010803020104030203" pitchFamily="2" charset="-79"/>
              </a:rPr>
              <a:t> and </a:t>
            </a:r>
            <a:r>
              <a:rPr lang="en-US" sz="1800" b="1" dirty="0">
                <a:solidFill>
                  <a:schemeClr val="bg1"/>
                </a:solidFill>
                <a:latin typeface="Aharoni" panose="02010803020104030203" pitchFamily="2" charset="-79"/>
                <a:cs typeface="Aharoni" panose="02010803020104030203" pitchFamily="2" charset="-79"/>
              </a:rPr>
              <a:t>Finance</a:t>
            </a:r>
            <a:r>
              <a:rPr lang="en-US" sz="1800" dirty="0">
                <a:solidFill>
                  <a:schemeClr val="bg1"/>
                </a:solidFill>
                <a:latin typeface="Aharoni" panose="02010803020104030203" pitchFamily="2" charset="-79"/>
                <a:cs typeface="Aharoni" panose="02010803020104030203" pitchFamily="2" charset="-79"/>
              </a:rPr>
              <a:t> not only pay well but also employ more people.</a:t>
            </a:r>
          </a:p>
          <a:p>
            <a:endParaRPr lang="en-IN" dirty="0"/>
          </a:p>
        </p:txBody>
      </p:sp>
      <p:sp>
        <p:nvSpPr>
          <p:cNvPr id="8" name="TextBox 7">
            <a:extLst>
              <a:ext uri="{FF2B5EF4-FFF2-40B4-BE49-F238E27FC236}">
                <a16:creationId xmlns:a16="http://schemas.microsoft.com/office/drawing/2014/main" id="{79558F9B-CB29-8ABE-04B3-1DE74C1AD713}"/>
              </a:ext>
            </a:extLst>
          </p:cNvPr>
          <p:cNvSpPr txBox="1"/>
          <p:nvPr/>
        </p:nvSpPr>
        <p:spPr>
          <a:xfrm>
            <a:off x="4466303" y="0"/>
            <a:ext cx="2612923" cy="523220"/>
          </a:xfrm>
          <a:prstGeom prst="rect">
            <a:avLst/>
          </a:prstGeom>
          <a:noFill/>
        </p:spPr>
        <p:txBody>
          <a:bodyPr wrap="square" rtlCol="0">
            <a:spAutoFit/>
          </a:bodyPr>
          <a:lstStyle/>
          <a:p>
            <a:r>
              <a:rPr lang="en-US" sz="2800" dirty="0">
                <a:solidFill>
                  <a:schemeClr val="bg1"/>
                </a:solidFill>
                <a:latin typeface="Aharoni" panose="02010803020104030203" pitchFamily="2" charset="-79"/>
                <a:cs typeface="Aharoni" panose="02010803020104030203" pitchFamily="2" charset="-79"/>
              </a:rPr>
              <a:t>CONCLUSION</a:t>
            </a:r>
            <a:endParaRPr lang="en-IN" sz="28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77780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C44EC9-F730-00B6-E479-530EC276D851}"/>
              </a:ext>
              <a:ext uri="{C183D7F6-B498-43B3-948B-1728B52AA6E4}">
                <adec:decorative xmlns:adec="http://schemas.microsoft.com/office/drawing/2017/decorative" val="1"/>
              </a:ext>
            </a:extLst>
          </p:cNvPr>
          <p:cNvGrpSpPr/>
          <p:nvPr/>
        </p:nvGrpSpPr>
        <p:grpSpPr>
          <a:xfrm rot="10800000">
            <a:off x="1497321" y="2736484"/>
            <a:ext cx="1512407" cy="938717"/>
            <a:chOff x="4779792" y="2384561"/>
            <a:chExt cx="3365480" cy="2088878"/>
          </a:xfrm>
          <a:solidFill>
            <a:schemeClr val="accent6">
              <a:alpha val="50231"/>
            </a:schemeClr>
          </a:solidFill>
        </p:grpSpPr>
        <p:sp>
          <p:nvSpPr>
            <p:cNvPr id="5" name="Freeform 4">
              <a:extLst>
                <a:ext uri="{FF2B5EF4-FFF2-40B4-BE49-F238E27FC236}">
                  <a16:creationId xmlns:a16="http://schemas.microsoft.com/office/drawing/2014/main" id="{8B6D2F8E-4F98-B89F-E4FB-DD9F900821E1}"/>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9EBD7AD-ED91-CC5F-0110-3EE43A60F946}"/>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 name="Group 6">
            <a:extLst>
              <a:ext uri="{FF2B5EF4-FFF2-40B4-BE49-F238E27FC236}">
                <a16:creationId xmlns:a16="http://schemas.microsoft.com/office/drawing/2014/main" id="{56B0BED4-B4D2-A8C2-9E8E-FA7D1819E15A}"/>
              </a:ext>
              <a:ext uri="{C183D7F6-B498-43B3-948B-1728B52AA6E4}">
                <adec:decorative xmlns:adec="http://schemas.microsoft.com/office/drawing/2017/decorative" val="1"/>
              </a:ext>
            </a:extLst>
          </p:cNvPr>
          <p:cNvGrpSpPr/>
          <p:nvPr/>
        </p:nvGrpSpPr>
        <p:grpSpPr>
          <a:xfrm>
            <a:off x="9199707" y="3205843"/>
            <a:ext cx="1512408" cy="938718"/>
            <a:chOff x="4779792" y="2384561"/>
            <a:chExt cx="3365480" cy="2088878"/>
          </a:xfrm>
          <a:solidFill>
            <a:schemeClr val="accent1">
              <a:alpha val="48174"/>
            </a:schemeClr>
          </a:solidFill>
        </p:grpSpPr>
        <p:sp>
          <p:nvSpPr>
            <p:cNvPr id="8" name="Freeform 1">
              <a:extLst>
                <a:ext uri="{FF2B5EF4-FFF2-40B4-BE49-F238E27FC236}">
                  <a16:creationId xmlns:a16="http://schemas.microsoft.com/office/drawing/2014/main" id="{B542C6FD-B908-03BB-DE9D-1E76EE849265}"/>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21">
              <a:extLst>
                <a:ext uri="{FF2B5EF4-FFF2-40B4-BE49-F238E27FC236}">
                  <a16:creationId xmlns:a16="http://schemas.microsoft.com/office/drawing/2014/main" id="{594F7F18-2B8D-7493-904B-1BD252DFC677}"/>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04F090D-C862-CF85-1001-A82E54365597}"/>
              </a:ext>
            </a:extLst>
          </p:cNvPr>
          <p:cNvSpPr>
            <a:spLocks noGrp="1"/>
          </p:cNvSpPr>
          <p:nvPr>
            <p:ph type="ctrTitle"/>
          </p:nvPr>
        </p:nvSpPr>
        <p:spPr/>
        <p:txBody>
          <a:bodyPr/>
          <a:lstStyle/>
          <a:p>
            <a:r>
              <a:rPr lang="en-US" dirty="0"/>
              <a:t>THANK YOU!</a:t>
            </a:r>
            <a:br>
              <a:rPr lang="en-US" dirty="0"/>
            </a:br>
            <a:endParaRPr lang="en-US" dirty="0"/>
          </a:p>
        </p:txBody>
      </p:sp>
      <p:sp>
        <p:nvSpPr>
          <p:cNvPr id="3" name="Subtitle 2">
            <a:extLst>
              <a:ext uri="{FF2B5EF4-FFF2-40B4-BE49-F238E27FC236}">
                <a16:creationId xmlns:a16="http://schemas.microsoft.com/office/drawing/2014/main" id="{4CE82C04-6445-9E02-B0E8-8D809278C37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13210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CONTENTS</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1536192" y="2212848"/>
            <a:ext cx="9505434" cy="3282696"/>
          </a:xfrm>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Introduction</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Data Preprocessing</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SQL Queries</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Dashboard overview</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Conclusion</a:t>
            </a:r>
            <a:endParaRPr lang="en-US" dirty="0">
              <a:solidFill>
                <a:schemeClr val="bg1"/>
              </a:solidFill>
              <a:latin typeface="Segoe UI Light" panose="020B0502040204020203" pitchFamily="34" charset="0"/>
              <a:cs typeface="Segoe UI Light" panose="020B0502040204020203" pitchFamily="34" charset="0"/>
            </a:endParaRPr>
          </a:p>
        </p:txBody>
      </p:sp>
      <p:sp>
        <p:nvSpPr>
          <p:cNvPr id="4" name="Footer Placeholder 3">
            <a:extLst>
              <a:ext uri="{FF2B5EF4-FFF2-40B4-BE49-F238E27FC236}">
                <a16:creationId xmlns:a16="http://schemas.microsoft.com/office/drawing/2014/main" id="{DDD0AE42-75AF-229C-2692-C10ADA4FFA8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548027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a:xfrm>
            <a:off x="2228088" y="1361571"/>
            <a:ext cx="7735824" cy="1069848"/>
          </a:xfrm>
        </p:spPr>
        <p:txBody>
          <a:bodyPr/>
          <a:lstStyle/>
          <a:p>
            <a:r>
              <a:rPr lang="en-US" dirty="0"/>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2139598" y="3859654"/>
            <a:ext cx="7735824" cy="1133856"/>
          </a:xfrm>
        </p:spPr>
        <p:txBody>
          <a:bodyPr/>
          <a:lstStyle/>
          <a:p>
            <a:r>
              <a:rPr lang="en-US" dirty="0">
                <a:latin typeface="Aharoni" panose="02010803020104030203" pitchFamily="2" charset="-79"/>
                <a:cs typeface="Aharoni" panose="02010803020104030203" pitchFamily="2" charset="-79"/>
              </a:rPr>
              <a:t>This project explores global career trajectories using salary survey data. It provides valuable insights into how factors such as job title, industry, experience, education, age, and gender influence compensation across various countries.</a:t>
            </a:r>
          </a:p>
        </p:txBody>
      </p:sp>
    </p:spTree>
    <p:extLst>
      <p:ext uri="{BB962C8B-B14F-4D97-AF65-F5344CB8AC3E}">
        <p14:creationId xmlns:p14="http://schemas.microsoft.com/office/powerpoint/2010/main" val="338075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8C97-965E-D9A6-C18A-3F1BAC1D200A}"/>
              </a:ext>
            </a:extLst>
          </p:cNvPr>
          <p:cNvSpPr>
            <a:spLocks noGrp="1"/>
          </p:cNvSpPr>
          <p:nvPr>
            <p:ph type="ctrTitle"/>
          </p:nvPr>
        </p:nvSpPr>
        <p:spPr>
          <a:xfrm>
            <a:off x="2129765" y="1499223"/>
            <a:ext cx="7735824" cy="1069848"/>
          </a:xfrm>
        </p:spPr>
        <p:txBody>
          <a:bodyPr/>
          <a:lstStyle/>
          <a:p>
            <a:r>
              <a:rPr lang="en-US" dirty="0"/>
              <a:t>AIM</a:t>
            </a:r>
            <a:endParaRPr lang="en-IN" dirty="0"/>
          </a:p>
        </p:txBody>
      </p:sp>
      <p:sp>
        <p:nvSpPr>
          <p:cNvPr id="3" name="Subtitle 2">
            <a:extLst>
              <a:ext uri="{FF2B5EF4-FFF2-40B4-BE49-F238E27FC236}">
                <a16:creationId xmlns:a16="http://schemas.microsoft.com/office/drawing/2014/main" id="{58A0069A-9C6E-6E62-18F1-756699A9BD41}"/>
              </a:ext>
            </a:extLst>
          </p:cNvPr>
          <p:cNvSpPr>
            <a:spLocks noGrp="1"/>
          </p:cNvSpPr>
          <p:nvPr>
            <p:ph type="subTitle" idx="1"/>
          </p:nvPr>
        </p:nvSpPr>
        <p:spPr>
          <a:xfrm>
            <a:off x="2041275" y="3155074"/>
            <a:ext cx="7735824" cy="1133856"/>
          </a:xfrm>
        </p:spPr>
        <p:txBody>
          <a:bodyPr/>
          <a:lstStyle/>
          <a:p>
            <a:r>
              <a:rPr lang="en-US" dirty="0">
                <a:latin typeface="Aharoni" panose="02010803020104030203" pitchFamily="2" charset="-79"/>
                <a:cs typeface="Aharoni" panose="02010803020104030203" pitchFamily="2" charset="-79"/>
              </a:rPr>
              <a:t>To analyze trends in salaries and professional experiences across diverse industries, identify patterns and disparities, and support data-driven career planning and workforce strategy.</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543711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932AF-A01A-2C4C-8A68-A1219FA3CC32}"/>
            </a:ext>
          </a:extLst>
        </p:cNvPr>
        <p:cNvGrpSpPr/>
        <p:nvPr/>
      </p:nvGrpSpPr>
      <p:grpSpPr>
        <a:xfrm>
          <a:off x="0" y="0"/>
          <a:ext cx="0" cy="0"/>
          <a:chOff x="0" y="0"/>
          <a:chExt cx="0" cy="0"/>
        </a:xfrm>
      </p:grpSpPr>
      <p:sp>
        <p:nvSpPr>
          <p:cNvPr id="69" name="Title 68">
            <a:extLst>
              <a:ext uri="{FF2B5EF4-FFF2-40B4-BE49-F238E27FC236}">
                <a16:creationId xmlns:a16="http://schemas.microsoft.com/office/drawing/2014/main" id="{B1AC9A28-C91F-DFC9-72AF-69D645036256}"/>
              </a:ext>
            </a:extLst>
          </p:cNvPr>
          <p:cNvSpPr>
            <a:spLocks noGrp="1"/>
          </p:cNvSpPr>
          <p:nvPr>
            <p:ph type="title"/>
          </p:nvPr>
        </p:nvSpPr>
        <p:spPr/>
        <p:txBody>
          <a:bodyPr/>
          <a:lstStyle/>
          <a:p>
            <a:r>
              <a:rPr lang="en-US" dirty="0"/>
              <a:t>WORK FLOW</a:t>
            </a:r>
          </a:p>
        </p:txBody>
      </p:sp>
      <p:sp>
        <p:nvSpPr>
          <p:cNvPr id="4" name="Text Placeholder 3">
            <a:extLst>
              <a:ext uri="{FF2B5EF4-FFF2-40B4-BE49-F238E27FC236}">
                <a16:creationId xmlns:a16="http://schemas.microsoft.com/office/drawing/2014/main" id="{00EC8AC9-423E-B142-9055-156BD8D40B94}"/>
              </a:ext>
            </a:extLst>
          </p:cNvPr>
          <p:cNvSpPr>
            <a:spLocks noGrp="1"/>
          </p:cNvSpPr>
          <p:nvPr>
            <p:ph type="body" sz="quarter" idx="12"/>
          </p:nvPr>
        </p:nvSpPr>
        <p:spPr/>
        <p:txBody>
          <a:bodyPr/>
          <a:lstStyle/>
          <a:p>
            <a:r>
              <a:rPr lang="en-US" dirty="0"/>
              <a:t>cleaning</a:t>
            </a:r>
          </a:p>
        </p:txBody>
      </p:sp>
      <p:sp>
        <p:nvSpPr>
          <p:cNvPr id="5" name="Text Placeholder 4">
            <a:extLst>
              <a:ext uri="{FF2B5EF4-FFF2-40B4-BE49-F238E27FC236}">
                <a16:creationId xmlns:a16="http://schemas.microsoft.com/office/drawing/2014/main" id="{A7AB5439-F76B-E8A3-175A-201F079B8988}"/>
              </a:ext>
            </a:extLst>
          </p:cNvPr>
          <p:cNvSpPr>
            <a:spLocks noGrp="1"/>
          </p:cNvSpPr>
          <p:nvPr>
            <p:ph type="body" sz="quarter" idx="13"/>
          </p:nvPr>
        </p:nvSpPr>
        <p:spPr/>
        <p:txBody>
          <a:bodyPr/>
          <a:lstStyle/>
          <a:p>
            <a:r>
              <a:rPr lang="en-US" dirty="0"/>
              <a:t>Data preprocessing have be done in excel</a:t>
            </a:r>
          </a:p>
        </p:txBody>
      </p:sp>
      <p:sp>
        <p:nvSpPr>
          <p:cNvPr id="6" name="Text Placeholder 5">
            <a:extLst>
              <a:ext uri="{FF2B5EF4-FFF2-40B4-BE49-F238E27FC236}">
                <a16:creationId xmlns:a16="http://schemas.microsoft.com/office/drawing/2014/main" id="{AA7D1106-85CE-58F3-2A38-7313E03118AE}"/>
              </a:ext>
            </a:extLst>
          </p:cNvPr>
          <p:cNvSpPr>
            <a:spLocks noGrp="1"/>
          </p:cNvSpPr>
          <p:nvPr>
            <p:ph type="body" sz="quarter" idx="14"/>
          </p:nvPr>
        </p:nvSpPr>
        <p:spPr/>
        <p:txBody>
          <a:bodyPr/>
          <a:lstStyle/>
          <a:p>
            <a:r>
              <a:rPr lang="en-US" dirty="0"/>
              <a:t>importing</a:t>
            </a:r>
          </a:p>
        </p:txBody>
      </p:sp>
      <p:sp>
        <p:nvSpPr>
          <p:cNvPr id="7" name="Text Placeholder 6">
            <a:extLst>
              <a:ext uri="{FF2B5EF4-FFF2-40B4-BE49-F238E27FC236}">
                <a16:creationId xmlns:a16="http://schemas.microsoft.com/office/drawing/2014/main" id="{1B8F96CA-5D00-9F85-7251-E0E81A182C66}"/>
              </a:ext>
            </a:extLst>
          </p:cNvPr>
          <p:cNvSpPr>
            <a:spLocks noGrp="1"/>
          </p:cNvSpPr>
          <p:nvPr>
            <p:ph type="body" sz="quarter" idx="15"/>
          </p:nvPr>
        </p:nvSpPr>
        <p:spPr/>
        <p:txBody>
          <a:bodyPr/>
          <a:lstStyle/>
          <a:p>
            <a:r>
              <a:rPr lang="en-US" dirty="0"/>
              <a:t>Cleaned CSV file is imported to SQL.</a:t>
            </a:r>
          </a:p>
        </p:txBody>
      </p:sp>
      <p:sp>
        <p:nvSpPr>
          <p:cNvPr id="8" name="Text Placeholder 7">
            <a:extLst>
              <a:ext uri="{FF2B5EF4-FFF2-40B4-BE49-F238E27FC236}">
                <a16:creationId xmlns:a16="http://schemas.microsoft.com/office/drawing/2014/main" id="{F18695CC-02DD-B91B-CE20-9B5B4057800E}"/>
              </a:ext>
            </a:extLst>
          </p:cNvPr>
          <p:cNvSpPr>
            <a:spLocks noGrp="1"/>
          </p:cNvSpPr>
          <p:nvPr>
            <p:ph type="body" sz="quarter" idx="16"/>
          </p:nvPr>
        </p:nvSpPr>
        <p:spPr/>
        <p:txBody>
          <a:bodyPr/>
          <a:lstStyle/>
          <a:p>
            <a:r>
              <a:rPr lang="en-US" dirty="0"/>
              <a:t>Running queries</a:t>
            </a:r>
          </a:p>
        </p:txBody>
      </p:sp>
      <p:sp>
        <p:nvSpPr>
          <p:cNvPr id="9" name="Text Placeholder 8">
            <a:extLst>
              <a:ext uri="{FF2B5EF4-FFF2-40B4-BE49-F238E27FC236}">
                <a16:creationId xmlns:a16="http://schemas.microsoft.com/office/drawing/2014/main" id="{CF04935E-E9DB-A2F7-2343-9FAB6E800223}"/>
              </a:ext>
            </a:extLst>
          </p:cNvPr>
          <p:cNvSpPr>
            <a:spLocks noGrp="1"/>
          </p:cNvSpPr>
          <p:nvPr>
            <p:ph type="body" sz="quarter" idx="17"/>
          </p:nvPr>
        </p:nvSpPr>
        <p:spPr/>
        <p:txBody>
          <a:bodyPr/>
          <a:lstStyle/>
          <a:p>
            <a:r>
              <a:rPr lang="en-US" dirty="0"/>
              <a:t>After importing , some queries have been run to be used further in visualization part</a:t>
            </a:r>
          </a:p>
        </p:txBody>
      </p:sp>
      <p:sp>
        <p:nvSpPr>
          <p:cNvPr id="10" name="Text Placeholder 9">
            <a:extLst>
              <a:ext uri="{FF2B5EF4-FFF2-40B4-BE49-F238E27FC236}">
                <a16:creationId xmlns:a16="http://schemas.microsoft.com/office/drawing/2014/main" id="{106076F8-35E8-3887-4F5A-5B39CBF16FB3}"/>
              </a:ext>
            </a:extLst>
          </p:cNvPr>
          <p:cNvSpPr>
            <a:spLocks noGrp="1"/>
          </p:cNvSpPr>
          <p:nvPr>
            <p:ph type="body" sz="quarter" idx="18"/>
          </p:nvPr>
        </p:nvSpPr>
        <p:spPr/>
        <p:txBody>
          <a:bodyPr/>
          <a:lstStyle/>
          <a:p>
            <a:r>
              <a:rPr lang="en-US" dirty="0"/>
              <a:t>exporting</a:t>
            </a:r>
          </a:p>
        </p:txBody>
      </p:sp>
      <p:sp>
        <p:nvSpPr>
          <p:cNvPr id="11" name="Text Placeholder 10">
            <a:extLst>
              <a:ext uri="{FF2B5EF4-FFF2-40B4-BE49-F238E27FC236}">
                <a16:creationId xmlns:a16="http://schemas.microsoft.com/office/drawing/2014/main" id="{160EC2B9-45D6-0153-FD1F-9BBDCAB407B0}"/>
              </a:ext>
            </a:extLst>
          </p:cNvPr>
          <p:cNvSpPr>
            <a:spLocks noGrp="1"/>
          </p:cNvSpPr>
          <p:nvPr>
            <p:ph type="body" sz="quarter" idx="19"/>
          </p:nvPr>
        </p:nvSpPr>
        <p:spPr/>
        <p:txBody>
          <a:bodyPr/>
          <a:lstStyle/>
          <a:p>
            <a:r>
              <a:rPr lang="en-US" dirty="0"/>
              <a:t>All the queries will be exported to separate CSV files to Tableau</a:t>
            </a:r>
          </a:p>
        </p:txBody>
      </p:sp>
      <p:sp>
        <p:nvSpPr>
          <p:cNvPr id="81" name="Text Placeholder 80">
            <a:extLst>
              <a:ext uri="{FF2B5EF4-FFF2-40B4-BE49-F238E27FC236}">
                <a16:creationId xmlns:a16="http://schemas.microsoft.com/office/drawing/2014/main" id="{672036A5-43CE-9F64-2029-252D238798FA}"/>
              </a:ext>
            </a:extLst>
          </p:cNvPr>
          <p:cNvSpPr>
            <a:spLocks noGrp="1"/>
          </p:cNvSpPr>
          <p:nvPr>
            <p:ph type="body" sz="quarter" idx="20"/>
          </p:nvPr>
        </p:nvSpPr>
        <p:spPr/>
        <p:txBody>
          <a:bodyPr/>
          <a:lstStyle/>
          <a:p>
            <a:r>
              <a:rPr lang="en-US" dirty="0"/>
              <a:t>Visualization</a:t>
            </a:r>
          </a:p>
          <a:p>
            <a:endParaRPr lang="en-US" dirty="0"/>
          </a:p>
        </p:txBody>
      </p:sp>
      <p:sp>
        <p:nvSpPr>
          <p:cNvPr id="2" name="Text Placeholder 1">
            <a:extLst>
              <a:ext uri="{FF2B5EF4-FFF2-40B4-BE49-F238E27FC236}">
                <a16:creationId xmlns:a16="http://schemas.microsoft.com/office/drawing/2014/main" id="{8603C9B5-B1A6-E190-0110-6A185D67A50C}"/>
              </a:ext>
            </a:extLst>
          </p:cNvPr>
          <p:cNvSpPr>
            <a:spLocks noGrp="1"/>
          </p:cNvSpPr>
          <p:nvPr>
            <p:ph type="body" sz="quarter" idx="21"/>
          </p:nvPr>
        </p:nvSpPr>
        <p:spPr/>
        <p:txBody>
          <a:bodyPr/>
          <a:lstStyle/>
          <a:p>
            <a:r>
              <a:rPr lang="en-US" dirty="0"/>
              <a:t>A dashboard is created here for the conclusion of the analysis</a:t>
            </a:r>
          </a:p>
        </p:txBody>
      </p:sp>
    </p:spTree>
    <p:extLst>
      <p:ext uri="{BB962C8B-B14F-4D97-AF65-F5344CB8AC3E}">
        <p14:creationId xmlns:p14="http://schemas.microsoft.com/office/powerpoint/2010/main" val="1531732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1248697" y="-300277"/>
            <a:ext cx="9144000" cy="1069848"/>
          </a:xfrm>
        </p:spPr>
        <p:txBody>
          <a:bodyPr/>
          <a:lstStyle/>
          <a:p>
            <a:r>
              <a:rPr lang="en-US" sz="3200" dirty="0"/>
              <a:t>Data preprocessing</a:t>
            </a:r>
          </a:p>
        </p:txBody>
      </p:sp>
      <p:sp>
        <p:nvSpPr>
          <p:cNvPr id="4" name="Rectangle 1">
            <a:extLst>
              <a:ext uri="{FF2B5EF4-FFF2-40B4-BE49-F238E27FC236}">
                <a16:creationId xmlns:a16="http://schemas.microsoft.com/office/drawing/2014/main" id="{807C2C81-53A5-45A7-43C5-89341E89A0DF}"/>
              </a:ext>
            </a:extLst>
          </p:cNvPr>
          <p:cNvSpPr>
            <a:spLocks noGrp="1" noChangeArrowheads="1"/>
          </p:cNvSpPr>
          <p:nvPr>
            <p:ph type="subTitle" idx="1"/>
          </p:nvPr>
        </p:nvSpPr>
        <p:spPr bwMode="auto">
          <a:xfrm>
            <a:off x="952960" y="1191730"/>
            <a:ext cx="692267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Arial" panose="020B0604020202020204" pitchFamily="34" charset="0"/>
              </a:rPr>
              <a:t>1️⃣ Handling Missing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Numerical columns: Filled with mean/median or removed 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Categorical columns: Replaced missing values with </a:t>
            </a:r>
            <a:r>
              <a:rPr kumimoji="0" lang="en-US" altLang="en-US" sz="1600" b="0" i="0" u="none" strike="noStrike" cap="none" normalizeH="0" baseline="0" dirty="0">
                <a:ln>
                  <a:noFill/>
                </a:ln>
                <a:effectLst/>
                <a:latin typeface="Arial Unicode MS"/>
              </a:rPr>
              <a:t>"Unknown</a:t>
            </a:r>
            <a:r>
              <a:rPr kumimoji="0" lang="en-US" altLang="en-US" sz="1000" b="0" i="0" u="none" strike="noStrike" cap="none" normalizeH="0" baseline="0" dirty="0">
                <a:ln>
                  <a:noFill/>
                </a:ln>
                <a:solidFill>
                  <a:schemeClr val="tx1"/>
                </a:solidFill>
                <a:effectLst/>
                <a:latin typeface="Arial Unicode MS"/>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16433ED-D6A2-D838-A838-8398BBD82882}"/>
              </a:ext>
            </a:extLst>
          </p:cNvPr>
          <p:cNvSpPr txBox="1"/>
          <p:nvPr/>
        </p:nvSpPr>
        <p:spPr>
          <a:xfrm>
            <a:off x="952960" y="2557132"/>
            <a:ext cx="9636381" cy="1138773"/>
          </a:xfrm>
          <a:prstGeom prst="rect">
            <a:avLst/>
          </a:prstGeom>
          <a:noFill/>
        </p:spPr>
        <p:txBody>
          <a:bodyPr wrap="square" rtlCol="0">
            <a:spAutoFit/>
          </a:bodyPr>
          <a:lstStyle/>
          <a:p>
            <a:pPr>
              <a:buNone/>
            </a:pPr>
            <a:r>
              <a:rPr lang="en-US" b="1" dirty="0">
                <a:latin typeface="Arial" panose="020B0604020202020204" pitchFamily="34" charset="0"/>
                <a:cs typeface="Arial" panose="020B0604020202020204" pitchFamily="34" charset="0"/>
              </a:rPr>
              <a:t>2️⃣ </a:t>
            </a:r>
            <a:r>
              <a:rPr lang="en-US" sz="1600" b="1" dirty="0">
                <a:solidFill>
                  <a:schemeClr val="bg1"/>
                </a:solidFill>
                <a:latin typeface="Arial" panose="020B0604020202020204" pitchFamily="34" charset="0"/>
                <a:cs typeface="Arial" panose="020B0604020202020204" pitchFamily="34" charset="0"/>
              </a:rPr>
              <a:t>Standardizing Data Types</a:t>
            </a:r>
          </a:p>
          <a:p>
            <a:pP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Converted salary and experience fields to </a:t>
            </a:r>
            <a:r>
              <a:rPr lang="en-US" sz="1600" b="1" dirty="0">
                <a:solidFill>
                  <a:schemeClr val="bg1"/>
                </a:solidFill>
                <a:latin typeface="Arial" panose="020B0604020202020204" pitchFamily="34" charset="0"/>
                <a:cs typeface="Arial" panose="020B0604020202020204" pitchFamily="34" charset="0"/>
              </a:rPr>
              <a:t>numeric</a:t>
            </a:r>
            <a:endParaRPr lang="en-US" sz="1600"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Ensured proper </a:t>
            </a:r>
            <a:r>
              <a:rPr lang="en-US" sz="1600" b="1" dirty="0">
                <a:solidFill>
                  <a:schemeClr val="bg1"/>
                </a:solidFill>
                <a:latin typeface="Arial" panose="020B0604020202020204" pitchFamily="34" charset="0"/>
                <a:cs typeface="Arial" panose="020B0604020202020204" pitchFamily="34" charset="0"/>
              </a:rPr>
              <a:t>text format</a:t>
            </a:r>
            <a:r>
              <a:rPr lang="en-US" sz="1600" dirty="0">
                <a:solidFill>
                  <a:schemeClr val="bg1"/>
                </a:solidFill>
                <a:latin typeface="Arial" panose="020B0604020202020204" pitchFamily="34" charset="0"/>
                <a:cs typeface="Arial" panose="020B0604020202020204" pitchFamily="34" charset="0"/>
              </a:rPr>
              <a:t> for job titles, industries, etc</a:t>
            </a:r>
            <a:r>
              <a:rPr lang="en-US" sz="1600" dirty="0">
                <a:solidFill>
                  <a:schemeClr val="bg1"/>
                </a:solidFill>
              </a:rPr>
              <a:t>.</a:t>
            </a:r>
          </a:p>
          <a:p>
            <a:endParaRPr lang="en-IN" dirty="0"/>
          </a:p>
        </p:txBody>
      </p:sp>
      <p:sp>
        <p:nvSpPr>
          <p:cNvPr id="6" name="TextBox 5">
            <a:extLst>
              <a:ext uri="{FF2B5EF4-FFF2-40B4-BE49-F238E27FC236}">
                <a16:creationId xmlns:a16="http://schemas.microsoft.com/office/drawing/2014/main" id="{384F1C1C-5E64-54BD-0497-B89862B8A089}"/>
              </a:ext>
            </a:extLst>
          </p:cNvPr>
          <p:cNvSpPr txBox="1"/>
          <p:nvPr/>
        </p:nvSpPr>
        <p:spPr>
          <a:xfrm>
            <a:off x="952960" y="4019204"/>
            <a:ext cx="6327827" cy="861774"/>
          </a:xfrm>
          <a:prstGeom prst="rect">
            <a:avLst/>
          </a:prstGeom>
          <a:noFill/>
        </p:spPr>
        <p:txBody>
          <a:bodyPr wrap="square" rtlCol="0">
            <a:spAutoFit/>
          </a:bodyPr>
          <a:lstStyle/>
          <a:p>
            <a:pPr>
              <a:buNone/>
            </a:pPr>
            <a:r>
              <a:rPr lang="en-IN" dirty="0"/>
              <a:t>3️⃣</a:t>
            </a:r>
            <a:r>
              <a:rPr lang="en-US" b="1" dirty="0"/>
              <a:t> </a:t>
            </a:r>
            <a:r>
              <a:rPr lang="en-US" sz="1600" b="1" dirty="0">
                <a:solidFill>
                  <a:schemeClr val="bg1"/>
                </a:solidFill>
                <a:latin typeface="Arial" panose="020B0604020202020204" pitchFamily="34" charset="0"/>
                <a:cs typeface="Arial" panose="020B0604020202020204" pitchFamily="34" charset="0"/>
              </a:rPr>
              <a:t>Outlier Detection</a:t>
            </a:r>
          </a:p>
          <a:p>
            <a:pP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Identified extreme values in salary using IQR method</a:t>
            </a:r>
          </a:p>
          <a:p>
            <a:pP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Treated or removed based on domain context</a:t>
            </a:r>
          </a:p>
        </p:txBody>
      </p:sp>
    </p:spTree>
    <p:extLst>
      <p:ext uri="{BB962C8B-B14F-4D97-AF65-F5344CB8AC3E}">
        <p14:creationId xmlns:p14="http://schemas.microsoft.com/office/powerpoint/2010/main" val="548476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7332AE-7A98-6990-AA54-86F826EF2DCB}"/>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1F3A2EA9-9A43-FE20-B7DA-74F6C98D9E4F}"/>
              </a:ext>
            </a:extLst>
          </p:cNvPr>
          <p:cNvSpPr>
            <a:spLocks noGrp="1"/>
          </p:cNvSpPr>
          <p:nvPr>
            <p:ph type="sldNum" sz="quarter" idx="12"/>
          </p:nvPr>
        </p:nvSpPr>
        <p:spPr/>
        <p:txBody>
          <a:bodyPr/>
          <a:lstStyle/>
          <a:p>
            <a:endParaRPr lang="en-US" dirty="0"/>
          </a:p>
        </p:txBody>
      </p:sp>
      <p:sp>
        <p:nvSpPr>
          <p:cNvPr id="4" name="TextBox 3">
            <a:extLst>
              <a:ext uri="{FF2B5EF4-FFF2-40B4-BE49-F238E27FC236}">
                <a16:creationId xmlns:a16="http://schemas.microsoft.com/office/drawing/2014/main" id="{3DB2BF82-7AC4-C840-39FA-C5B8EB071900}"/>
              </a:ext>
            </a:extLst>
          </p:cNvPr>
          <p:cNvSpPr txBox="1"/>
          <p:nvPr/>
        </p:nvSpPr>
        <p:spPr>
          <a:xfrm>
            <a:off x="693173" y="949140"/>
            <a:ext cx="4822723" cy="369332"/>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a. Average Salary by Industry and Gender </a:t>
            </a:r>
            <a:endParaRPr lang="en-IN" dirty="0">
              <a:solidFill>
                <a:schemeClr val="bg1"/>
              </a:solidFill>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F608D556-6AE8-8F57-3D89-CA3F0025A173}"/>
              </a:ext>
            </a:extLst>
          </p:cNvPr>
          <p:cNvSpPr txBox="1"/>
          <p:nvPr/>
        </p:nvSpPr>
        <p:spPr>
          <a:xfrm>
            <a:off x="5098024" y="105263"/>
            <a:ext cx="2246673" cy="461665"/>
          </a:xfrm>
          <a:prstGeom prst="rect">
            <a:avLst/>
          </a:prstGeom>
          <a:noFill/>
        </p:spPr>
        <p:txBody>
          <a:bodyPr wrap="square" rtlCol="0">
            <a:spAutoFit/>
          </a:bodyPr>
          <a:lstStyle/>
          <a:p>
            <a:r>
              <a:rPr lang="en-US" sz="2400" dirty="0">
                <a:solidFill>
                  <a:schemeClr val="bg1"/>
                </a:solidFill>
                <a:latin typeface="Aharoni" panose="02010803020104030203" pitchFamily="2" charset="-79"/>
                <a:cs typeface="Aharoni" panose="02010803020104030203" pitchFamily="2" charset="-79"/>
              </a:rPr>
              <a:t> SQL QUERIES</a:t>
            </a:r>
            <a:endParaRPr lang="en-IN" sz="2400" dirty="0">
              <a:solidFill>
                <a:schemeClr val="bg1"/>
              </a:solidFill>
              <a:latin typeface="Aharoni" panose="02010803020104030203" pitchFamily="2" charset="-79"/>
              <a:cs typeface="Aharoni" panose="02010803020104030203" pitchFamily="2" charset="-79"/>
            </a:endParaRPr>
          </a:p>
        </p:txBody>
      </p:sp>
      <p:pic>
        <p:nvPicPr>
          <p:cNvPr id="8" name="Picture 7">
            <a:extLst>
              <a:ext uri="{FF2B5EF4-FFF2-40B4-BE49-F238E27FC236}">
                <a16:creationId xmlns:a16="http://schemas.microsoft.com/office/drawing/2014/main" id="{EB03F89A-C875-9619-7253-7AB0E46FE686}"/>
              </a:ext>
            </a:extLst>
          </p:cNvPr>
          <p:cNvPicPr>
            <a:picLocks noChangeAspect="1"/>
          </p:cNvPicPr>
          <p:nvPr/>
        </p:nvPicPr>
        <p:blipFill>
          <a:blip r:embed="rId2"/>
          <a:srcRect l="13388" t="22532" r="60322" b="7957"/>
          <a:stretch/>
        </p:blipFill>
        <p:spPr>
          <a:xfrm>
            <a:off x="1047085" y="1545236"/>
            <a:ext cx="3221668" cy="4645252"/>
          </a:xfrm>
          <a:prstGeom prst="rect">
            <a:avLst/>
          </a:prstGeom>
        </p:spPr>
      </p:pic>
      <p:sp>
        <p:nvSpPr>
          <p:cNvPr id="9" name="TextBox 8">
            <a:extLst>
              <a:ext uri="{FF2B5EF4-FFF2-40B4-BE49-F238E27FC236}">
                <a16:creationId xmlns:a16="http://schemas.microsoft.com/office/drawing/2014/main" id="{14BC65DE-4AE3-BE09-6E69-F2111F4A150B}"/>
              </a:ext>
            </a:extLst>
          </p:cNvPr>
          <p:cNvSpPr txBox="1"/>
          <p:nvPr/>
        </p:nvSpPr>
        <p:spPr>
          <a:xfrm>
            <a:off x="7605251" y="949140"/>
            <a:ext cx="4468761" cy="646331"/>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b. Total Salary Compensation by Job Title </a:t>
            </a:r>
            <a:endParaRPr lang="en-IN" dirty="0">
              <a:solidFill>
                <a:schemeClr val="bg1"/>
              </a:solidFill>
              <a:latin typeface="Aharoni" panose="02010803020104030203" pitchFamily="2" charset="-79"/>
              <a:cs typeface="Aharoni" panose="02010803020104030203" pitchFamily="2" charset="-79"/>
            </a:endParaRPr>
          </a:p>
        </p:txBody>
      </p:sp>
      <p:pic>
        <p:nvPicPr>
          <p:cNvPr id="13" name="Picture 12">
            <a:extLst>
              <a:ext uri="{FF2B5EF4-FFF2-40B4-BE49-F238E27FC236}">
                <a16:creationId xmlns:a16="http://schemas.microsoft.com/office/drawing/2014/main" id="{7B9C7AA7-28DA-20CB-04C1-21DF172F1F9C}"/>
              </a:ext>
            </a:extLst>
          </p:cNvPr>
          <p:cNvPicPr>
            <a:picLocks noChangeAspect="1"/>
          </p:cNvPicPr>
          <p:nvPr/>
        </p:nvPicPr>
        <p:blipFill>
          <a:blip r:embed="rId3"/>
          <a:srcRect l="14920" t="19225" r="45301" b="13039"/>
          <a:stretch/>
        </p:blipFill>
        <p:spPr>
          <a:xfrm>
            <a:off x="6875764" y="1595471"/>
            <a:ext cx="4849892" cy="4645252"/>
          </a:xfrm>
          <a:prstGeom prst="rect">
            <a:avLst/>
          </a:prstGeom>
        </p:spPr>
      </p:pic>
    </p:spTree>
    <p:extLst>
      <p:ext uri="{BB962C8B-B14F-4D97-AF65-F5344CB8AC3E}">
        <p14:creationId xmlns:p14="http://schemas.microsoft.com/office/powerpoint/2010/main" val="76977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B076E4-8EC0-108A-2347-9156C77BE093}"/>
              </a:ext>
            </a:extLst>
          </p:cNvPr>
          <p:cNvSpPr>
            <a:spLocks noGrp="1"/>
          </p:cNvSpPr>
          <p:nvPr>
            <p:ph type="ftr" sz="quarter" idx="11"/>
          </p:nvPr>
        </p:nvSpPr>
        <p:spPr/>
        <p:txBody>
          <a:bodyPr/>
          <a:lstStyle/>
          <a:p>
            <a:endParaRPr lang="en-US" dirty="0"/>
          </a:p>
        </p:txBody>
      </p:sp>
      <p:sp>
        <p:nvSpPr>
          <p:cNvPr id="4" name="TextBox 3">
            <a:extLst>
              <a:ext uri="{FF2B5EF4-FFF2-40B4-BE49-F238E27FC236}">
                <a16:creationId xmlns:a16="http://schemas.microsoft.com/office/drawing/2014/main" id="{6AAC7BBE-1C96-1A4C-790A-0F31EF9575EE}"/>
              </a:ext>
            </a:extLst>
          </p:cNvPr>
          <p:cNvSpPr txBox="1"/>
          <p:nvPr/>
        </p:nvSpPr>
        <p:spPr>
          <a:xfrm>
            <a:off x="745580" y="751887"/>
            <a:ext cx="4104968" cy="646331"/>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c. Salary Distribution by Education Level </a:t>
            </a:r>
            <a:endParaRPr lang="en-IN" dirty="0">
              <a:solidFill>
                <a:schemeClr val="bg1"/>
              </a:solidFill>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AD9FCDF6-09FA-0507-3C01-82EF1C79AD16}"/>
              </a:ext>
            </a:extLst>
          </p:cNvPr>
          <p:cNvPicPr>
            <a:picLocks noChangeAspect="1"/>
          </p:cNvPicPr>
          <p:nvPr/>
        </p:nvPicPr>
        <p:blipFill>
          <a:blip r:embed="rId2"/>
          <a:srcRect l="13306" t="19498" r="55726" b="28459"/>
          <a:stretch/>
        </p:blipFill>
        <p:spPr>
          <a:xfrm>
            <a:off x="850392" y="2182761"/>
            <a:ext cx="3775588" cy="3519949"/>
          </a:xfrm>
          <a:prstGeom prst="rect">
            <a:avLst/>
          </a:prstGeom>
        </p:spPr>
      </p:pic>
      <p:sp>
        <p:nvSpPr>
          <p:cNvPr id="8" name="TextBox 7">
            <a:extLst>
              <a:ext uri="{FF2B5EF4-FFF2-40B4-BE49-F238E27FC236}">
                <a16:creationId xmlns:a16="http://schemas.microsoft.com/office/drawing/2014/main" id="{80C5290E-E9D6-BAE9-9061-34ABEF74B9BB}"/>
              </a:ext>
            </a:extLst>
          </p:cNvPr>
          <p:cNvSpPr txBox="1"/>
          <p:nvPr/>
        </p:nvSpPr>
        <p:spPr>
          <a:xfrm>
            <a:off x="6366386" y="717193"/>
            <a:ext cx="5737123" cy="646331"/>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d. Number of Employees by Industry and Years of Experience </a:t>
            </a:r>
            <a:endParaRPr lang="en-IN" dirty="0">
              <a:solidFill>
                <a:schemeClr val="bg1"/>
              </a:solidFill>
              <a:latin typeface="Aharoni" panose="02010803020104030203" pitchFamily="2" charset="-79"/>
              <a:cs typeface="Aharoni" panose="02010803020104030203" pitchFamily="2" charset="-79"/>
            </a:endParaRPr>
          </a:p>
        </p:txBody>
      </p:sp>
      <p:pic>
        <p:nvPicPr>
          <p:cNvPr id="11" name="Picture 10">
            <a:extLst>
              <a:ext uri="{FF2B5EF4-FFF2-40B4-BE49-F238E27FC236}">
                <a16:creationId xmlns:a16="http://schemas.microsoft.com/office/drawing/2014/main" id="{3ACE9A1F-3017-6FEA-6EE4-88EAB8906371}"/>
              </a:ext>
            </a:extLst>
          </p:cNvPr>
          <p:cNvPicPr>
            <a:picLocks noChangeAspect="1"/>
          </p:cNvPicPr>
          <p:nvPr/>
        </p:nvPicPr>
        <p:blipFill>
          <a:blip r:embed="rId3"/>
          <a:srcRect l="13549" t="20788" r="51210" b="11111"/>
          <a:stretch/>
        </p:blipFill>
        <p:spPr>
          <a:xfrm>
            <a:off x="6754761" y="1657324"/>
            <a:ext cx="4296698" cy="4670324"/>
          </a:xfrm>
          <a:prstGeom prst="rect">
            <a:avLst/>
          </a:prstGeom>
        </p:spPr>
      </p:pic>
    </p:spTree>
    <p:extLst>
      <p:ext uri="{BB962C8B-B14F-4D97-AF65-F5344CB8AC3E}">
        <p14:creationId xmlns:p14="http://schemas.microsoft.com/office/powerpoint/2010/main" val="1611633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B861AB-F3E0-3E58-5DC9-9AB23A8F3DA1}"/>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0AAEBFEE-0294-8313-FE46-5CF08F236FAE}"/>
              </a:ext>
            </a:extLst>
          </p:cNvPr>
          <p:cNvSpPr>
            <a:spLocks noGrp="1"/>
          </p:cNvSpPr>
          <p:nvPr>
            <p:ph type="sldNum" sz="quarter" idx="12"/>
          </p:nvPr>
        </p:nvSpPr>
        <p:spPr/>
        <p:txBody>
          <a:bodyPr/>
          <a:lstStyle/>
          <a:p>
            <a:endParaRPr lang="en-US" dirty="0"/>
          </a:p>
        </p:txBody>
      </p:sp>
      <p:sp>
        <p:nvSpPr>
          <p:cNvPr id="4" name="TextBox 3">
            <a:extLst>
              <a:ext uri="{FF2B5EF4-FFF2-40B4-BE49-F238E27FC236}">
                <a16:creationId xmlns:a16="http://schemas.microsoft.com/office/drawing/2014/main" id="{34A00072-E9F9-373C-2449-035432F981A2}"/>
              </a:ext>
            </a:extLst>
          </p:cNvPr>
          <p:cNvSpPr txBox="1"/>
          <p:nvPr/>
        </p:nvSpPr>
        <p:spPr>
          <a:xfrm>
            <a:off x="7113639" y="722376"/>
            <a:ext cx="5442155" cy="369332"/>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f. Median Salary by Age Range and Gender </a:t>
            </a:r>
            <a:endParaRPr lang="en-IN" dirty="0">
              <a:solidFill>
                <a:schemeClr val="bg1"/>
              </a:solidFill>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47C2CFF0-4500-836E-AF62-4F13879AA1CE}"/>
              </a:ext>
            </a:extLst>
          </p:cNvPr>
          <p:cNvSpPr txBox="1"/>
          <p:nvPr/>
        </p:nvSpPr>
        <p:spPr>
          <a:xfrm>
            <a:off x="656254" y="722376"/>
            <a:ext cx="5638800" cy="923330"/>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e. Average Salary by Industry, Gender, and Education Level </a:t>
            </a:r>
            <a:endParaRPr lang="en-IN" dirty="0">
              <a:solidFill>
                <a:schemeClr val="bg1"/>
              </a:solidFill>
              <a:latin typeface="Aharoni" panose="02010803020104030203" pitchFamily="2" charset="-79"/>
              <a:cs typeface="Aharoni" panose="02010803020104030203" pitchFamily="2" charset="-79"/>
            </a:endParaRPr>
          </a:p>
          <a:p>
            <a:endParaRPr lang="en-IN" dirty="0">
              <a:solidFill>
                <a:schemeClr val="bg1"/>
              </a:solidFill>
              <a:latin typeface="Aharoni" panose="02010803020104030203" pitchFamily="2" charset="-79"/>
              <a:cs typeface="Aharoni" panose="02010803020104030203" pitchFamily="2" charset="-79"/>
            </a:endParaRPr>
          </a:p>
        </p:txBody>
      </p:sp>
      <p:pic>
        <p:nvPicPr>
          <p:cNvPr id="13" name="Picture 12">
            <a:extLst>
              <a:ext uri="{FF2B5EF4-FFF2-40B4-BE49-F238E27FC236}">
                <a16:creationId xmlns:a16="http://schemas.microsoft.com/office/drawing/2014/main" id="{D4148E82-2D1B-FA13-7C55-D079BDBFC30D}"/>
              </a:ext>
            </a:extLst>
          </p:cNvPr>
          <p:cNvPicPr>
            <a:picLocks noChangeAspect="1"/>
          </p:cNvPicPr>
          <p:nvPr/>
        </p:nvPicPr>
        <p:blipFill>
          <a:blip r:embed="rId2"/>
          <a:srcRect l="13952" t="19785" r="53306" b="9734"/>
          <a:stretch/>
        </p:blipFill>
        <p:spPr>
          <a:xfrm>
            <a:off x="7349711" y="1645706"/>
            <a:ext cx="3991897" cy="4833636"/>
          </a:xfrm>
          <a:prstGeom prst="rect">
            <a:avLst/>
          </a:prstGeom>
        </p:spPr>
      </p:pic>
      <p:pic>
        <p:nvPicPr>
          <p:cNvPr id="15" name="Picture 14">
            <a:extLst>
              <a:ext uri="{FF2B5EF4-FFF2-40B4-BE49-F238E27FC236}">
                <a16:creationId xmlns:a16="http://schemas.microsoft.com/office/drawing/2014/main" id="{F9DCEBBA-7151-A698-48D6-28CAEAC8B466}"/>
              </a:ext>
            </a:extLst>
          </p:cNvPr>
          <p:cNvPicPr>
            <a:picLocks noChangeAspect="1"/>
          </p:cNvPicPr>
          <p:nvPr/>
        </p:nvPicPr>
        <p:blipFill>
          <a:blip r:embed="rId3"/>
          <a:srcRect l="13548" t="26848" r="50000" b="8531"/>
          <a:stretch/>
        </p:blipFill>
        <p:spPr>
          <a:xfrm>
            <a:off x="850392" y="2014823"/>
            <a:ext cx="4444182" cy="4431697"/>
          </a:xfrm>
          <a:prstGeom prst="rect">
            <a:avLst/>
          </a:prstGeom>
        </p:spPr>
      </p:pic>
    </p:spTree>
    <p:extLst>
      <p:ext uri="{BB962C8B-B14F-4D97-AF65-F5344CB8AC3E}">
        <p14:creationId xmlns:p14="http://schemas.microsoft.com/office/powerpoint/2010/main" val="3943316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570</TotalTime>
  <Words>447</Words>
  <Application>Microsoft Office PowerPoint</Application>
  <PresentationFormat>Widescreen</PresentationFormat>
  <Paragraphs>64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Aharoni</vt:lpstr>
      <vt:lpstr>Arial</vt:lpstr>
      <vt:lpstr>Arial Unicode MS</vt:lpstr>
      <vt:lpstr>Calibri</vt:lpstr>
      <vt:lpstr>Courier New</vt:lpstr>
      <vt:lpstr>Segoe UI Light</vt:lpstr>
      <vt:lpstr>Tw Cen MT</vt:lpstr>
      <vt:lpstr>Office Theme</vt:lpstr>
      <vt:lpstr>Career Trajectories: Salary &amp; Experience Across Global Industries</vt:lpstr>
      <vt:lpstr>CONTENTS</vt:lpstr>
      <vt:lpstr>INTRODUCTION</vt:lpstr>
      <vt:lpstr>AIM</vt:lpstr>
      <vt:lpstr>WORK FLOW</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anuriyaraveendran123@gmail.com</dc:creator>
  <cp:lastModifiedBy>anuriyaraveendran123@gmail.com</cp:lastModifiedBy>
  <cp:revision>1</cp:revision>
  <dcterms:created xsi:type="dcterms:W3CDTF">2025-04-17T07:17:07Z</dcterms:created>
  <dcterms:modified xsi:type="dcterms:W3CDTF">2025-04-20T15:28:37Z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